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90" r:id="rId3"/>
    <p:sldId id="261" r:id="rId4"/>
    <p:sldId id="281" r:id="rId5"/>
    <p:sldId id="286" r:id="rId6"/>
    <p:sldId id="294" r:id="rId7"/>
    <p:sldId id="295" r:id="rId8"/>
    <p:sldId id="298" r:id="rId9"/>
    <p:sldId id="299" r:id="rId10"/>
    <p:sldId id="263" r:id="rId11"/>
    <p:sldId id="264" r:id="rId12"/>
    <p:sldId id="268" r:id="rId13"/>
    <p:sldId id="300" r:id="rId14"/>
    <p:sldId id="283" r:id="rId15"/>
    <p:sldId id="279" r:id="rId16"/>
    <p:sldId id="296" r:id="rId17"/>
    <p:sldId id="284" r:id="rId18"/>
    <p:sldId id="275" r:id="rId19"/>
    <p:sldId id="271" r:id="rId20"/>
    <p:sldId id="280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2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16D75-685B-4AC2-9CE3-36605EFEF0DF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2ED58-5494-4219-A9D9-C4051E00D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8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2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78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7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3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4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8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2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C2070-BE5D-470C-BCEA-6C29538C2CA3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D5C6-8F86-4143-87C1-464E4DC6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75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.jp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06" y="2616200"/>
            <a:ext cx="3538227" cy="273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6.01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025" y="1209675"/>
            <a:ext cx="609600" cy="609600"/>
          </a:xfrm>
          <a:prstGeom prst="rect">
            <a:avLst/>
          </a:prstGeom>
        </p:spPr>
      </p:pic>
      <p:pic>
        <p:nvPicPr>
          <p:cNvPr id="17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2509006" y="876714"/>
            <a:ext cx="4289100" cy="54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unknown_artist-melodiya_kosmos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30" end="2149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7273" y="60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63607 -0.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61" y="91172"/>
            <a:ext cx="955734" cy="9557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53" y="3415142"/>
            <a:ext cx="852854" cy="85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2" y="239896"/>
            <a:ext cx="845977" cy="8459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" y="3350772"/>
            <a:ext cx="845977" cy="845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7" y="108800"/>
            <a:ext cx="929134" cy="9291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26" y="3393253"/>
            <a:ext cx="830735" cy="8307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15" y="91172"/>
            <a:ext cx="870858" cy="9446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46" y="3350772"/>
            <a:ext cx="883634" cy="958489"/>
          </a:xfrm>
          <a:prstGeom prst="rect">
            <a:avLst/>
          </a:prstGeom>
        </p:spPr>
      </p:pic>
      <p:pic>
        <p:nvPicPr>
          <p:cNvPr id="2056" name="Picture 8" descr="http://fusionwebdesign.co.nz/wp-content/uploads/2013/01/rocket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17" y="815299"/>
            <a:ext cx="2167825" cy="30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2" y="1075737"/>
            <a:ext cx="1841659" cy="23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pace1.tvoi-mag.org/img/rocke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26" y="1040216"/>
            <a:ext cx="2240432" cy="22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04">
            <a:off x="9357355" y="860352"/>
            <a:ext cx="1316875" cy="24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75" y="4102586"/>
            <a:ext cx="1841659" cy="23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fusionwebdesign.co.nz/wp-content/uploads/2013/01/rocket-icon.pn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3" y="3773762"/>
            <a:ext cx="2167825" cy="29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space1.tvoi-mag.org/img/rocket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79" y="4177979"/>
            <a:ext cx="2240432" cy="22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24">
            <a:off x="3798898" y="3930538"/>
            <a:ext cx="1316875" cy="24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49688 0.4388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2405 0.42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26185 0.448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45273 0.43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4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http://img-fotki.yandex.ru/get/6515/16969765.bf/0_6bbb5_25d4e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114">
            <a:off x="3548435" y="1482940"/>
            <a:ext cx="2155877" cy="15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44.radikal.ru/i105/0902/12/614e6fa6cb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789" y="1556686"/>
            <a:ext cx="2379331" cy="15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thecliparts.com/wp-content/uploads/2016/07/planet-clipart-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2" y="1500441"/>
            <a:ext cx="2591858" cy="12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img-fotki.yandex.ru/get/4416/200418627.81/0_120633_c9bfa337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27" y="1409192"/>
            <a:ext cx="1691039" cy="16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thecliparts.com/wp-content/uploads/2016/07/planet-clipart-11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9" y="4505692"/>
            <a:ext cx="2591858" cy="12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6515/16969765.bf/0_6bbb5_25d4e11_orig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225">
            <a:off x="9189692" y="4335737"/>
            <a:ext cx="2155877" cy="15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-fotki.yandex.ru/get/4416/200418627.81/0_120633_c9bfa337_orig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55" y="4261991"/>
            <a:ext cx="1691039" cy="16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44.radikal.ru/i105/0902/12/614e6fa6cb05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9" y="4388530"/>
            <a:ext cx="2379331" cy="15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2" y="239896"/>
            <a:ext cx="845977" cy="8459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7" y="108800"/>
            <a:ext cx="929134" cy="9291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61" y="91172"/>
            <a:ext cx="955734" cy="9557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15" y="91172"/>
            <a:ext cx="870858" cy="9446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98" y="3356170"/>
            <a:ext cx="845977" cy="8459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77" y="3275342"/>
            <a:ext cx="929134" cy="929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79" y="3356170"/>
            <a:ext cx="955734" cy="9557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13" y="3367273"/>
            <a:ext cx="870858" cy="9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47591 0.43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46159 0.408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22982 0.41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70143 0.4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8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половинку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6" y="1382148"/>
            <a:ext cx="847833" cy="3441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39" y="1332595"/>
            <a:ext cx="860544" cy="3466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035" y="1419710"/>
            <a:ext cx="844773" cy="3379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74" y="1332595"/>
            <a:ext cx="869091" cy="34763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819">
            <a:off x="5948994" y="1827133"/>
            <a:ext cx="1027862" cy="23744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758">
            <a:off x="3722398" y="2548972"/>
            <a:ext cx="1361766" cy="23632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6619">
            <a:off x="3013729" y="1636021"/>
            <a:ext cx="1109454" cy="23531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038">
            <a:off x="6626300" y="2740675"/>
            <a:ext cx="1314986" cy="22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3.7037E-6 L 0.6677 -0.0046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37 L -0.66302 0.0085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5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925 L 0.24036 0.0240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71 L -0.23646 -0.0164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6" y="1164627"/>
            <a:ext cx="1856950" cy="1901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 лишнее?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68" y="1164627"/>
            <a:ext cx="1856950" cy="1901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88" y="1164627"/>
            <a:ext cx="1856950" cy="1901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2818">
            <a:off x="5831495" y="1164626"/>
            <a:ext cx="1856950" cy="1901967"/>
          </a:xfrm>
          <a:prstGeom prst="rect">
            <a:avLst/>
          </a:prstGeom>
        </p:spPr>
      </p:pic>
      <p:pic>
        <p:nvPicPr>
          <p:cNvPr id="2050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" y="3436642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21" y="3475281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941" y="3508823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05" y="3441737"/>
            <a:ext cx="2237455" cy="31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108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 лишнее?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9799">
            <a:off x="107586" y="747757"/>
            <a:ext cx="2735239" cy="21761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9007">
            <a:off x="3135800" y="983297"/>
            <a:ext cx="2735239" cy="21761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9799">
            <a:off x="6067598" y="785798"/>
            <a:ext cx="2735239" cy="21761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9799">
            <a:off x="9182058" y="866122"/>
            <a:ext cx="2735239" cy="21761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98" y="3411274"/>
            <a:ext cx="4077788" cy="23950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" y="3354892"/>
            <a:ext cx="2511962" cy="24106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66" y="3429000"/>
            <a:ext cx="3203001" cy="24022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61" y="3444344"/>
            <a:ext cx="2911104" cy="23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344"/>
            <a:ext cx="12192000" cy="6943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96498" y="372675"/>
            <a:ext cx="594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Пройди по дорожке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img-fotki.yandex.ru/get/4416/200418627.81/0_120633_c9bfa33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8" y="2090560"/>
            <a:ext cx="1691039" cy="16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img-fotki.yandex.ru/get/4416/200418627.81/0_120633_c9bfa33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26" y="1999259"/>
            <a:ext cx="1691039" cy="16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img-fotki.yandex.ru/get/4416/200418627.81/0_120633_c9bfa33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89" y="2090559"/>
            <a:ext cx="1691039" cy="16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07" y="1422667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08" y="1366682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65" y="1294973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89" y="1366682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080" y="1366682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69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82691">
            <a:off x="5617088" y="3088372"/>
            <a:ext cx="3439360" cy="2736378"/>
          </a:xfrm>
          <a:prstGeom prst="rect">
            <a:avLst/>
          </a:prstGeom>
        </p:spPr>
      </p:pic>
      <p:pic>
        <p:nvPicPr>
          <p:cNvPr id="7" name="Picture 14" descr="https://img-fotki.yandex.ru/get/5406/200418627.81/0_12062b_929f39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7365">
            <a:off x="9470695" y="984217"/>
            <a:ext cx="1333409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space1.tvoi-mag.org/img/rock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41" y="3935147"/>
            <a:ext cx="2502121" cy="24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7551799" y="240950"/>
            <a:ext cx="1939058" cy="246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7" y="2616203"/>
            <a:ext cx="2405745" cy="18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илиния 11"/>
          <p:cNvSpPr/>
          <p:nvPr/>
        </p:nvSpPr>
        <p:spPr>
          <a:xfrm>
            <a:off x="2413000" y="1206500"/>
            <a:ext cx="9220200" cy="5194300"/>
          </a:xfrm>
          <a:custGeom>
            <a:avLst/>
            <a:gdLst>
              <a:gd name="connsiteX0" fmla="*/ 0 w 9220200"/>
              <a:gd name="connsiteY0" fmla="*/ 3060700 h 5194300"/>
              <a:gd name="connsiteX1" fmla="*/ 63500 w 9220200"/>
              <a:gd name="connsiteY1" fmla="*/ 3086100 h 5194300"/>
              <a:gd name="connsiteX2" fmla="*/ 127000 w 9220200"/>
              <a:gd name="connsiteY2" fmla="*/ 3162300 h 5194300"/>
              <a:gd name="connsiteX3" fmla="*/ 165100 w 9220200"/>
              <a:gd name="connsiteY3" fmla="*/ 3200400 h 5194300"/>
              <a:gd name="connsiteX4" fmla="*/ 190500 w 9220200"/>
              <a:gd name="connsiteY4" fmla="*/ 3238500 h 5194300"/>
              <a:gd name="connsiteX5" fmla="*/ 228600 w 9220200"/>
              <a:gd name="connsiteY5" fmla="*/ 3276600 h 5194300"/>
              <a:gd name="connsiteX6" fmla="*/ 254000 w 9220200"/>
              <a:gd name="connsiteY6" fmla="*/ 3327400 h 5194300"/>
              <a:gd name="connsiteX7" fmla="*/ 330200 w 9220200"/>
              <a:gd name="connsiteY7" fmla="*/ 3390900 h 5194300"/>
              <a:gd name="connsiteX8" fmla="*/ 368300 w 9220200"/>
              <a:gd name="connsiteY8" fmla="*/ 3403600 h 5194300"/>
              <a:gd name="connsiteX9" fmla="*/ 444500 w 9220200"/>
              <a:gd name="connsiteY9" fmla="*/ 3492500 h 5194300"/>
              <a:gd name="connsiteX10" fmla="*/ 495300 w 9220200"/>
              <a:gd name="connsiteY10" fmla="*/ 3530600 h 5194300"/>
              <a:gd name="connsiteX11" fmla="*/ 533400 w 9220200"/>
              <a:gd name="connsiteY11" fmla="*/ 3568700 h 5194300"/>
              <a:gd name="connsiteX12" fmla="*/ 558800 w 9220200"/>
              <a:gd name="connsiteY12" fmla="*/ 3606800 h 5194300"/>
              <a:gd name="connsiteX13" fmla="*/ 660400 w 9220200"/>
              <a:gd name="connsiteY13" fmla="*/ 3644900 h 5194300"/>
              <a:gd name="connsiteX14" fmla="*/ 736600 w 9220200"/>
              <a:gd name="connsiteY14" fmla="*/ 3670300 h 5194300"/>
              <a:gd name="connsiteX15" fmla="*/ 787400 w 9220200"/>
              <a:gd name="connsiteY15" fmla="*/ 3695700 h 5194300"/>
              <a:gd name="connsiteX16" fmla="*/ 901700 w 9220200"/>
              <a:gd name="connsiteY16" fmla="*/ 3708400 h 5194300"/>
              <a:gd name="connsiteX17" fmla="*/ 1435100 w 9220200"/>
              <a:gd name="connsiteY17" fmla="*/ 3695700 h 5194300"/>
              <a:gd name="connsiteX18" fmla="*/ 1612900 w 9220200"/>
              <a:gd name="connsiteY18" fmla="*/ 3657600 h 5194300"/>
              <a:gd name="connsiteX19" fmla="*/ 1651000 w 9220200"/>
              <a:gd name="connsiteY19" fmla="*/ 3644900 h 5194300"/>
              <a:gd name="connsiteX20" fmla="*/ 1689100 w 9220200"/>
              <a:gd name="connsiteY20" fmla="*/ 3632200 h 5194300"/>
              <a:gd name="connsiteX21" fmla="*/ 1727200 w 9220200"/>
              <a:gd name="connsiteY21" fmla="*/ 3606800 h 5194300"/>
              <a:gd name="connsiteX22" fmla="*/ 1765300 w 9220200"/>
              <a:gd name="connsiteY22" fmla="*/ 3594100 h 5194300"/>
              <a:gd name="connsiteX23" fmla="*/ 1866900 w 9220200"/>
              <a:gd name="connsiteY23" fmla="*/ 3543300 h 5194300"/>
              <a:gd name="connsiteX24" fmla="*/ 1917700 w 9220200"/>
              <a:gd name="connsiteY24" fmla="*/ 3517900 h 5194300"/>
              <a:gd name="connsiteX25" fmla="*/ 1968500 w 9220200"/>
              <a:gd name="connsiteY25" fmla="*/ 3492500 h 5194300"/>
              <a:gd name="connsiteX26" fmla="*/ 2082800 w 9220200"/>
              <a:gd name="connsiteY26" fmla="*/ 3416300 h 5194300"/>
              <a:gd name="connsiteX27" fmla="*/ 2197100 w 9220200"/>
              <a:gd name="connsiteY27" fmla="*/ 3340100 h 5194300"/>
              <a:gd name="connsiteX28" fmla="*/ 2247900 w 9220200"/>
              <a:gd name="connsiteY28" fmla="*/ 3314700 h 5194300"/>
              <a:gd name="connsiteX29" fmla="*/ 2362200 w 9220200"/>
              <a:gd name="connsiteY29" fmla="*/ 3238500 h 5194300"/>
              <a:gd name="connsiteX30" fmla="*/ 2540000 w 9220200"/>
              <a:gd name="connsiteY30" fmla="*/ 3111500 h 5194300"/>
              <a:gd name="connsiteX31" fmla="*/ 2590800 w 9220200"/>
              <a:gd name="connsiteY31" fmla="*/ 3060700 h 5194300"/>
              <a:gd name="connsiteX32" fmla="*/ 2641600 w 9220200"/>
              <a:gd name="connsiteY32" fmla="*/ 3022600 h 5194300"/>
              <a:gd name="connsiteX33" fmla="*/ 2755900 w 9220200"/>
              <a:gd name="connsiteY33" fmla="*/ 2870200 h 5194300"/>
              <a:gd name="connsiteX34" fmla="*/ 2794000 w 9220200"/>
              <a:gd name="connsiteY34" fmla="*/ 2819400 h 5194300"/>
              <a:gd name="connsiteX35" fmla="*/ 2819400 w 9220200"/>
              <a:gd name="connsiteY35" fmla="*/ 2717800 h 5194300"/>
              <a:gd name="connsiteX36" fmla="*/ 2832100 w 9220200"/>
              <a:gd name="connsiteY36" fmla="*/ 2667000 h 5194300"/>
              <a:gd name="connsiteX37" fmla="*/ 2806700 w 9220200"/>
              <a:gd name="connsiteY37" fmla="*/ 2247900 h 5194300"/>
              <a:gd name="connsiteX38" fmla="*/ 2768600 w 9220200"/>
              <a:gd name="connsiteY38" fmla="*/ 2159000 h 5194300"/>
              <a:gd name="connsiteX39" fmla="*/ 2755900 w 9220200"/>
              <a:gd name="connsiteY39" fmla="*/ 2120900 h 5194300"/>
              <a:gd name="connsiteX40" fmla="*/ 2730500 w 9220200"/>
              <a:gd name="connsiteY40" fmla="*/ 2082800 h 5194300"/>
              <a:gd name="connsiteX41" fmla="*/ 2717800 w 9220200"/>
              <a:gd name="connsiteY41" fmla="*/ 2044700 h 5194300"/>
              <a:gd name="connsiteX42" fmla="*/ 2641600 w 9220200"/>
              <a:gd name="connsiteY42" fmla="*/ 1930400 h 5194300"/>
              <a:gd name="connsiteX43" fmla="*/ 2501900 w 9220200"/>
              <a:gd name="connsiteY43" fmla="*/ 1828800 h 5194300"/>
              <a:gd name="connsiteX44" fmla="*/ 2451100 w 9220200"/>
              <a:gd name="connsiteY44" fmla="*/ 1803400 h 5194300"/>
              <a:gd name="connsiteX45" fmla="*/ 2146300 w 9220200"/>
              <a:gd name="connsiteY45" fmla="*/ 1816100 h 5194300"/>
              <a:gd name="connsiteX46" fmla="*/ 2057400 w 9220200"/>
              <a:gd name="connsiteY46" fmla="*/ 1841500 h 5194300"/>
              <a:gd name="connsiteX47" fmla="*/ 1968500 w 9220200"/>
              <a:gd name="connsiteY47" fmla="*/ 1854200 h 5194300"/>
              <a:gd name="connsiteX48" fmla="*/ 1803400 w 9220200"/>
              <a:gd name="connsiteY48" fmla="*/ 1892300 h 5194300"/>
              <a:gd name="connsiteX49" fmla="*/ 1765300 w 9220200"/>
              <a:gd name="connsiteY49" fmla="*/ 1905000 h 5194300"/>
              <a:gd name="connsiteX50" fmla="*/ 1663700 w 9220200"/>
              <a:gd name="connsiteY50" fmla="*/ 1930400 h 5194300"/>
              <a:gd name="connsiteX51" fmla="*/ 1625600 w 9220200"/>
              <a:gd name="connsiteY51" fmla="*/ 1955800 h 5194300"/>
              <a:gd name="connsiteX52" fmla="*/ 1587500 w 9220200"/>
              <a:gd name="connsiteY52" fmla="*/ 1968500 h 5194300"/>
              <a:gd name="connsiteX53" fmla="*/ 1511300 w 9220200"/>
              <a:gd name="connsiteY53" fmla="*/ 2019300 h 5194300"/>
              <a:gd name="connsiteX54" fmla="*/ 1473200 w 9220200"/>
              <a:gd name="connsiteY54" fmla="*/ 2044700 h 5194300"/>
              <a:gd name="connsiteX55" fmla="*/ 1422400 w 9220200"/>
              <a:gd name="connsiteY55" fmla="*/ 2070100 h 5194300"/>
              <a:gd name="connsiteX56" fmla="*/ 1384300 w 9220200"/>
              <a:gd name="connsiteY56" fmla="*/ 2108200 h 5194300"/>
              <a:gd name="connsiteX57" fmla="*/ 1346200 w 9220200"/>
              <a:gd name="connsiteY57" fmla="*/ 2120900 h 5194300"/>
              <a:gd name="connsiteX58" fmla="*/ 1270000 w 9220200"/>
              <a:gd name="connsiteY58" fmla="*/ 2159000 h 5194300"/>
              <a:gd name="connsiteX59" fmla="*/ 1219200 w 9220200"/>
              <a:gd name="connsiteY59" fmla="*/ 2197100 h 5194300"/>
              <a:gd name="connsiteX60" fmla="*/ 1168400 w 9220200"/>
              <a:gd name="connsiteY60" fmla="*/ 2222500 h 5194300"/>
              <a:gd name="connsiteX61" fmla="*/ 1130300 w 9220200"/>
              <a:gd name="connsiteY61" fmla="*/ 2247900 h 5194300"/>
              <a:gd name="connsiteX62" fmla="*/ 1041400 w 9220200"/>
              <a:gd name="connsiteY62" fmla="*/ 2298700 h 5194300"/>
              <a:gd name="connsiteX63" fmla="*/ 1016000 w 9220200"/>
              <a:gd name="connsiteY63" fmla="*/ 2336800 h 5194300"/>
              <a:gd name="connsiteX64" fmla="*/ 939800 w 9220200"/>
              <a:gd name="connsiteY64" fmla="*/ 2387600 h 5194300"/>
              <a:gd name="connsiteX65" fmla="*/ 876300 w 9220200"/>
              <a:gd name="connsiteY65" fmla="*/ 2476500 h 5194300"/>
              <a:gd name="connsiteX66" fmla="*/ 838200 w 9220200"/>
              <a:gd name="connsiteY66" fmla="*/ 2527300 h 5194300"/>
              <a:gd name="connsiteX67" fmla="*/ 825500 w 9220200"/>
              <a:gd name="connsiteY67" fmla="*/ 2565400 h 5194300"/>
              <a:gd name="connsiteX68" fmla="*/ 800100 w 9220200"/>
              <a:gd name="connsiteY68" fmla="*/ 2603500 h 5194300"/>
              <a:gd name="connsiteX69" fmla="*/ 762000 w 9220200"/>
              <a:gd name="connsiteY69" fmla="*/ 2705100 h 5194300"/>
              <a:gd name="connsiteX70" fmla="*/ 749300 w 9220200"/>
              <a:gd name="connsiteY70" fmla="*/ 2819400 h 5194300"/>
              <a:gd name="connsiteX71" fmla="*/ 736600 w 9220200"/>
              <a:gd name="connsiteY71" fmla="*/ 2882900 h 5194300"/>
              <a:gd name="connsiteX72" fmla="*/ 749300 w 9220200"/>
              <a:gd name="connsiteY72" fmla="*/ 3390900 h 5194300"/>
              <a:gd name="connsiteX73" fmla="*/ 774700 w 9220200"/>
              <a:gd name="connsiteY73" fmla="*/ 3467100 h 5194300"/>
              <a:gd name="connsiteX74" fmla="*/ 787400 w 9220200"/>
              <a:gd name="connsiteY74" fmla="*/ 3530600 h 5194300"/>
              <a:gd name="connsiteX75" fmla="*/ 914400 w 9220200"/>
              <a:gd name="connsiteY75" fmla="*/ 3683000 h 5194300"/>
              <a:gd name="connsiteX76" fmla="*/ 1016000 w 9220200"/>
              <a:gd name="connsiteY76" fmla="*/ 3759200 h 5194300"/>
              <a:gd name="connsiteX77" fmla="*/ 1168400 w 9220200"/>
              <a:gd name="connsiteY77" fmla="*/ 3848100 h 5194300"/>
              <a:gd name="connsiteX78" fmla="*/ 1346200 w 9220200"/>
              <a:gd name="connsiteY78" fmla="*/ 3898900 h 5194300"/>
              <a:gd name="connsiteX79" fmla="*/ 1460500 w 9220200"/>
              <a:gd name="connsiteY79" fmla="*/ 3911600 h 5194300"/>
              <a:gd name="connsiteX80" fmla="*/ 1549400 w 9220200"/>
              <a:gd name="connsiteY80" fmla="*/ 3937000 h 5194300"/>
              <a:gd name="connsiteX81" fmla="*/ 1638300 w 9220200"/>
              <a:gd name="connsiteY81" fmla="*/ 3949700 h 5194300"/>
              <a:gd name="connsiteX82" fmla="*/ 1676400 w 9220200"/>
              <a:gd name="connsiteY82" fmla="*/ 3962400 h 5194300"/>
              <a:gd name="connsiteX83" fmla="*/ 2374900 w 9220200"/>
              <a:gd name="connsiteY83" fmla="*/ 3962400 h 5194300"/>
              <a:gd name="connsiteX84" fmla="*/ 2501900 w 9220200"/>
              <a:gd name="connsiteY84" fmla="*/ 3937000 h 5194300"/>
              <a:gd name="connsiteX85" fmla="*/ 2552700 w 9220200"/>
              <a:gd name="connsiteY85" fmla="*/ 3911600 h 5194300"/>
              <a:gd name="connsiteX86" fmla="*/ 2616200 w 9220200"/>
              <a:gd name="connsiteY86" fmla="*/ 3886200 h 5194300"/>
              <a:gd name="connsiteX87" fmla="*/ 2730500 w 9220200"/>
              <a:gd name="connsiteY87" fmla="*/ 3835400 h 5194300"/>
              <a:gd name="connsiteX88" fmla="*/ 2781300 w 9220200"/>
              <a:gd name="connsiteY88" fmla="*/ 3822700 h 5194300"/>
              <a:gd name="connsiteX89" fmla="*/ 2819400 w 9220200"/>
              <a:gd name="connsiteY89" fmla="*/ 3797300 h 5194300"/>
              <a:gd name="connsiteX90" fmla="*/ 2921000 w 9220200"/>
              <a:gd name="connsiteY90" fmla="*/ 3721100 h 5194300"/>
              <a:gd name="connsiteX91" fmla="*/ 3035300 w 9220200"/>
              <a:gd name="connsiteY91" fmla="*/ 3657600 h 5194300"/>
              <a:gd name="connsiteX92" fmla="*/ 3086100 w 9220200"/>
              <a:gd name="connsiteY92" fmla="*/ 3619500 h 5194300"/>
              <a:gd name="connsiteX93" fmla="*/ 3162300 w 9220200"/>
              <a:gd name="connsiteY93" fmla="*/ 3568700 h 5194300"/>
              <a:gd name="connsiteX94" fmla="*/ 3238500 w 9220200"/>
              <a:gd name="connsiteY94" fmla="*/ 3492500 h 5194300"/>
              <a:gd name="connsiteX95" fmla="*/ 3302000 w 9220200"/>
              <a:gd name="connsiteY95" fmla="*/ 3467100 h 5194300"/>
              <a:gd name="connsiteX96" fmla="*/ 3429000 w 9220200"/>
              <a:gd name="connsiteY96" fmla="*/ 3352800 h 5194300"/>
              <a:gd name="connsiteX97" fmla="*/ 3543300 w 9220200"/>
              <a:gd name="connsiteY97" fmla="*/ 3251200 h 5194300"/>
              <a:gd name="connsiteX98" fmla="*/ 3657600 w 9220200"/>
              <a:gd name="connsiteY98" fmla="*/ 3098800 h 5194300"/>
              <a:gd name="connsiteX99" fmla="*/ 3721100 w 9220200"/>
              <a:gd name="connsiteY99" fmla="*/ 2984500 h 5194300"/>
              <a:gd name="connsiteX100" fmla="*/ 3746500 w 9220200"/>
              <a:gd name="connsiteY100" fmla="*/ 2933700 h 5194300"/>
              <a:gd name="connsiteX101" fmla="*/ 3784600 w 9220200"/>
              <a:gd name="connsiteY101" fmla="*/ 2895600 h 5194300"/>
              <a:gd name="connsiteX102" fmla="*/ 3835400 w 9220200"/>
              <a:gd name="connsiteY102" fmla="*/ 2819400 h 5194300"/>
              <a:gd name="connsiteX103" fmla="*/ 3860800 w 9220200"/>
              <a:gd name="connsiteY103" fmla="*/ 2781300 h 5194300"/>
              <a:gd name="connsiteX104" fmla="*/ 3886200 w 9220200"/>
              <a:gd name="connsiteY104" fmla="*/ 2679700 h 5194300"/>
              <a:gd name="connsiteX105" fmla="*/ 3898900 w 9220200"/>
              <a:gd name="connsiteY105" fmla="*/ 2641600 h 5194300"/>
              <a:gd name="connsiteX106" fmla="*/ 3949700 w 9220200"/>
              <a:gd name="connsiteY106" fmla="*/ 2489200 h 5194300"/>
              <a:gd name="connsiteX107" fmla="*/ 3962400 w 9220200"/>
              <a:gd name="connsiteY107" fmla="*/ 2425700 h 5194300"/>
              <a:gd name="connsiteX108" fmla="*/ 3975100 w 9220200"/>
              <a:gd name="connsiteY108" fmla="*/ 2374900 h 5194300"/>
              <a:gd name="connsiteX109" fmla="*/ 4000500 w 9220200"/>
              <a:gd name="connsiteY109" fmla="*/ 2247900 h 5194300"/>
              <a:gd name="connsiteX110" fmla="*/ 4013200 w 9220200"/>
              <a:gd name="connsiteY110" fmla="*/ 2184400 h 5194300"/>
              <a:gd name="connsiteX111" fmla="*/ 4025900 w 9220200"/>
              <a:gd name="connsiteY111" fmla="*/ 2120900 h 5194300"/>
              <a:gd name="connsiteX112" fmla="*/ 4051300 w 9220200"/>
              <a:gd name="connsiteY112" fmla="*/ 2006600 h 5194300"/>
              <a:gd name="connsiteX113" fmla="*/ 4076700 w 9220200"/>
              <a:gd name="connsiteY113" fmla="*/ 1841500 h 5194300"/>
              <a:gd name="connsiteX114" fmla="*/ 4064000 w 9220200"/>
              <a:gd name="connsiteY114" fmla="*/ 1549400 h 5194300"/>
              <a:gd name="connsiteX115" fmla="*/ 4038600 w 9220200"/>
              <a:gd name="connsiteY115" fmla="*/ 1447800 h 5194300"/>
              <a:gd name="connsiteX116" fmla="*/ 4025900 w 9220200"/>
              <a:gd name="connsiteY116" fmla="*/ 1346200 h 5194300"/>
              <a:gd name="connsiteX117" fmla="*/ 4013200 w 9220200"/>
              <a:gd name="connsiteY117" fmla="*/ 1308100 h 5194300"/>
              <a:gd name="connsiteX118" fmla="*/ 3975100 w 9220200"/>
              <a:gd name="connsiteY118" fmla="*/ 1181100 h 5194300"/>
              <a:gd name="connsiteX119" fmla="*/ 3962400 w 9220200"/>
              <a:gd name="connsiteY119" fmla="*/ 1143000 h 5194300"/>
              <a:gd name="connsiteX120" fmla="*/ 3937000 w 9220200"/>
              <a:gd name="connsiteY120" fmla="*/ 1028700 h 5194300"/>
              <a:gd name="connsiteX121" fmla="*/ 3860800 w 9220200"/>
              <a:gd name="connsiteY121" fmla="*/ 914400 h 5194300"/>
              <a:gd name="connsiteX122" fmla="*/ 3835400 w 9220200"/>
              <a:gd name="connsiteY122" fmla="*/ 876300 h 5194300"/>
              <a:gd name="connsiteX123" fmla="*/ 3797300 w 9220200"/>
              <a:gd name="connsiteY123" fmla="*/ 838200 h 5194300"/>
              <a:gd name="connsiteX124" fmla="*/ 3746500 w 9220200"/>
              <a:gd name="connsiteY124" fmla="*/ 762000 h 5194300"/>
              <a:gd name="connsiteX125" fmla="*/ 3644900 w 9220200"/>
              <a:gd name="connsiteY125" fmla="*/ 673100 h 5194300"/>
              <a:gd name="connsiteX126" fmla="*/ 3530600 w 9220200"/>
              <a:gd name="connsiteY126" fmla="*/ 584200 h 5194300"/>
              <a:gd name="connsiteX127" fmla="*/ 3492500 w 9220200"/>
              <a:gd name="connsiteY127" fmla="*/ 571500 h 5194300"/>
              <a:gd name="connsiteX128" fmla="*/ 3390900 w 9220200"/>
              <a:gd name="connsiteY128" fmla="*/ 533400 h 5194300"/>
              <a:gd name="connsiteX129" fmla="*/ 3263900 w 9220200"/>
              <a:gd name="connsiteY129" fmla="*/ 520700 h 5194300"/>
              <a:gd name="connsiteX130" fmla="*/ 2705100 w 9220200"/>
              <a:gd name="connsiteY130" fmla="*/ 520700 h 5194300"/>
              <a:gd name="connsiteX131" fmla="*/ 2628900 w 9220200"/>
              <a:gd name="connsiteY131" fmla="*/ 546100 h 5194300"/>
              <a:gd name="connsiteX132" fmla="*/ 2540000 w 9220200"/>
              <a:gd name="connsiteY132" fmla="*/ 558800 h 5194300"/>
              <a:gd name="connsiteX133" fmla="*/ 2463800 w 9220200"/>
              <a:gd name="connsiteY133" fmla="*/ 596900 h 5194300"/>
              <a:gd name="connsiteX134" fmla="*/ 2400300 w 9220200"/>
              <a:gd name="connsiteY134" fmla="*/ 622300 h 5194300"/>
              <a:gd name="connsiteX135" fmla="*/ 2324100 w 9220200"/>
              <a:gd name="connsiteY135" fmla="*/ 647700 h 5194300"/>
              <a:gd name="connsiteX136" fmla="*/ 2286000 w 9220200"/>
              <a:gd name="connsiteY136" fmla="*/ 660400 h 5194300"/>
              <a:gd name="connsiteX137" fmla="*/ 2197100 w 9220200"/>
              <a:gd name="connsiteY137" fmla="*/ 723900 h 5194300"/>
              <a:gd name="connsiteX138" fmla="*/ 2120900 w 9220200"/>
              <a:gd name="connsiteY138" fmla="*/ 774700 h 5194300"/>
              <a:gd name="connsiteX139" fmla="*/ 2082800 w 9220200"/>
              <a:gd name="connsiteY139" fmla="*/ 800100 h 5194300"/>
              <a:gd name="connsiteX140" fmla="*/ 2044700 w 9220200"/>
              <a:gd name="connsiteY140" fmla="*/ 838200 h 5194300"/>
              <a:gd name="connsiteX141" fmla="*/ 1981200 w 9220200"/>
              <a:gd name="connsiteY141" fmla="*/ 939800 h 5194300"/>
              <a:gd name="connsiteX142" fmla="*/ 1955800 w 9220200"/>
              <a:gd name="connsiteY142" fmla="*/ 977900 h 5194300"/>
              <a:gd name="connsiteX143" fmla="*/ 1905000 w 9220200"/>
              <a:gd name="connsiteY143" fmla="*/ 1104900 h 5194300"/>
              <a:gd name="connsiteX144" fmla="*/ 1892300 w 9220200"/>
              <a:gd name="connsiteY144" fmla="*/ 1143000 h 5194300"/>
              <a:gd name="connsiteX145" fmla="*/ 1879600 w 9220200"/>
              <a:gd name="connsiteY145" fmla="*/ 1181100 h 5194300"/>
              <a:gd name="connsiteX146" fmla="*/ 1841500 w 9220200"/>
              <a:gd name="connsiteY146" fmla="*/ 1295400 h 5194300"/>
              <a:gd name="connsiteX147" fmla="*/ 1816100 w 9220200"/>
              <a:gd name="connsiteY147" fmla="*/ 1498600 h 5194300"/>
              <a:gd name="connsiteX148" fmla="*/ 1803400 w 9220200"/>
              <a:gd name="connsiteY148" fmla="*/ 1536700 h 5194300"/>
              <a:gd name="connsiteX149" fmla="*/ 1816100 w 9220200"/>
              <a:gd name="connsiteY149" fmla="*/ 1892300 h 5194300"/>
              <a:gd name="connsiteX150" fmla="*/ 1841500 w 9220200"/>
              <a:gd name="connsiteY150" fmla="*/ 1968500 h 5194300"/>
              <a:gd name="connsiteX151" fmla="*/ 1854200 w 9220200"/>
              <a:gd name="connsiteY151" fmla="*/ 2057400 h 5194300"/>
              <a:gd name="connsiteX152" fmla="*/ 1879600 w 9220200"/>
              <a:gd name="connsiteY152" fmla="*/ 2095500 h 5194300"/>
              <a:gd name="connsiteX153" fmla="*/ 1917700 w 9220200"/>
              <a:gd name="connsiteY153" fmla="*/ 2184400 h 5194300"/>
              <a:gd name="connsiteX154" fmla="*/ 1955800 w 9220200"/>
              <a:gd name="connsiteY154" fmla="*/ 2235200 h 5194300"/>
              <a:gd name="connsiteX155" fmla="*/ 2019300 w 9220200"/>
              <a:gd name="connsiteY155" fmla="*/ 2324100 h 5194300"/>
              <a:gd name="connsiteX156" fmla="*/ 2095500 w 9220200"/>
              <a:gd name="connsiteY156" fmla="*/ 2400300 h 5194300"/>
              <a:gd name="connsiteX157" fmla="*/ 2133600 w 9220200"/>
              <a:gd name="connsiteY157" fmla="*/ 2438400 h 5194300"/>
              <a:gd name="connsiteX158" fmla="*/ 2171700 w 9220200"/>
              <a:gd name="connsiteY158" fmla="*/ 2476500 h 5194300"/>
              <a:gd name="connsiteX159" fmla="*/ 2222500 w 9220200"/>
              <a:gd name="connsiteY159" fmla="*/ 2501900 h 5194300"/>
              <a:gd name="connsiteX160" fmla="*/ 2324100 w 9220200"/>
              <a:gd name="connsiteY160" fmla="*/ 2565400 h 5194300"/>
              <a:gd name="connsiteX161" fmla="*/ 2425700 w 9220200"/>
              <a:gd name="connsiteY161" fmla="*/ 2603500 h 5194300"/>
              <a:gd name="connsiteX162" fmla="*/ 2501900 w 9220200"/>
              <a:gd name="connsiteY162" fmla="*/ 2628900 h 5194300"/>
              <a:gd name="connsiteX163" fmla="*/ 2540000 w 9220200"/>
              <a:gd name="connsiteY163" fmla="*/ 2641600 h 5194300"/>
              <a:gd name="connsiteX164" fmla="*/ 2603500 w 9220200"/>
              <a:gd name="connsiteY164" fmla="*/ 2654300 h 5194300"/>
              <a:gd name="connsiteX165" fmla="*/ 2641600 w 9220200"/>
              <a:gd name="connsiteY165" fmla="*/ 2667000 h 5194300"/>
              <a:gd name="connsiteX166" fmla="*/ 2730500 w 9220200"/>
              <a:gd name="connsiteY166" fmla="*/ 2679700 h 5194300"/>
              <a:gd name="connsiteX167" fmla="*/ 3873500 w 9220200"/>
              <a:gd name="connsiteY167" fmla="*/ 2667000 h 5194300"/>
              <a:gd name="connsiteX168" fmla="*/ 4000500 w 9220200"/>
              <a:gd name="connsiteY168" fmla="*/ 2654300 h 5194300"/>
              <a:gd name="connsiteX169" fmla="*/ 4038600 w 9220200"/>
              <a:gd name="connsiteY169" fmla="*/ 2641600 h 5194300"/>
              <a:gd name="connsiteX170" fmla="*/ 4089400 w 9220200"/>
              <a:gd name="connsiteY170" fmla="*/ 2628900 h 5194300"/>
              <a:gd name="connsiteX171" fmla="*/ 4203700 w 9220200"/>
              <a:gd name="connsiteY171" fmla="*/ 2603500 h 5194300"/>
              <a:gd name="connsiteX172" fmla="*/ 4254500 w 9220200"/>
              <a:gd name="connsiteY172" fmla="*/ 2590800 h 5194300"/>
              <a:gd name="connsiteX173" fmla="*/ 4394200 w 9220200"/>
              <a:gd name="connsiteY173" fmla="*/ 2552700 h 5194300"/>
              <a:gd name="connsiteX174" fmla="*/ 4495800 w 9220200"/>
              <a:gd name="connsiteY174" fmla="*/ 2501900 h 5194300"/>
              <a:gd name="connsiteX175" fmla="*/ 4546600 w 9220200"/>
              <a:gd name="connsiteY175" fmla="*/ 2476500 h 5194300"/>
              <a:gd name="connsiteX176" fmla="*/ 4597400 w 9220200"/>
              <a:gd name="connsiteY176" fmla="*/ 2463800 h 5194300"/>
              <a:gd name="connsiteX177" fmla="*/ 4660900 w 9220200"/>
              <a:gd name="connsiteY177" fmla="*/ 2425700 h 5194300"/>
              <a:gd name="connsiteX178" fmla="*/ 4711700 w 9220200"/>
              <a:gd name="connsiteY178" fmla="*/ 2387600 h 5194300"/>
              <a:gd name="connsiteX179" fmla="*/ 4762500 w 9220200"/>
              <a:gd name="connsiteY179" fmla="*/ 2362200 h 5194300"/>
              <a:gd name="connsiteX180" fmla="*/ 4838700 w 9220200"/>
              <a:gd name="connsiteY180" fmla="*/ 2311400 h 5194300"/>
              <a:gd name="connsiteX181" fmla="*/ 4889500 w 9220200"/>
              <a:gd name="connsiteY181" fmla="*/ 2286000 h 5194300"/>
              <a:gd name="connsiteX182" fmla="*/ 4991100 w 9220200"/>
              <a:gd name="connsiteY182" fmla="*/ 2235200 h 5194300"/>
              <a:gd name="connsiteX183" fmla="*/ 5067300 w 9220200"/>
              <a:gd name="connsiteY183" fmla="*/ 2159000 h 5194300"/>
              <a:gd name="connsiteX184" fmla="*/ 5092700 w 9220200"/>
              <a:gd name="connsiteY184" fmla="*/ 2120900 h 5194300"/>
              <a:gd name="connsiteX185" fmla="*/ 5168900 w 9220200"/>
              <a:gd name="connsiteY185" fmla="*/ 2070100 h 5194300"/>
              <a:gd name="connsiteX186" fmla="*/ 5207000 w 9220200"/>
              <a:gd name="connsiteY186" fmla="*/ 2044700 h 5194300"/>
              <a:gd name="connsiteX187" fmla="*/ 5232400 w 9220200"/>
              <a:gd name="connsiteY187" fmla="*/ 1993900 h 5194300"/>
              <a:gd name="connsiteX188" fmla="*/ 5257800 w 9220200"/>
              <a:gd name="connsiteY188" fmla="*/ 1955800 h 5194300"/>
              <a:gd name="connsiteX189" fmla="*/ 5283200 w 9220200"/>
              <a:gd name="connsiteY189" fmla="*/ 1879600 h 5194300"/>
              <a:gd name="connsiteX190" fmla="*/ 5359400 w 9220200"/>
              <a:gd name="connsiteY190" fmla="*/ 1752600 h 5194300"/>
              <a:gd name="connsiteX191" fmla="*/ 5410200 w 9220200"/>
              <a:gd name="connsiteY191" fmla="*/ 1638300 h 5194300"/>
              <a:gd name="connsiteX192" fmla="*/ 5422900 w 9220200"/>
              <a:gd name="connsiteY192" fmla="*/ 1574800 h 5194300"/>
              <a:gd name="connsiteX193" fmla="*/ 5448300 w 9220200"/>
              <a:gd name="connsiteY193" fmla="*/ 1409700 h 5194300"/>
              <a:gd name="connsiteX194" fmla="*/ 5435600 w 9220200"/>
              <a:gd name="connsiteY194" fmla="*/ 1092200 h 5194300"/>
              <a:gd name="connsiteX195" fmla="*/ 5410200 w 9220200"/>
              <a:gd name="connsiteY195" fmla="*/ 1054100 h 5194300"/>
              <a:gd name="connsiteX196" fmla="*/ 5397500 w 9220200"/>
              <a:gd name="connsiteY196" fmla="*/ 990600 h 5194300"/>
              <a:gd name="connsiteX197" fmla="*/ 5384800 w 9220200"/>
              <a:gd name="connsiteY197" fmla="*/ 952500 h 5194300"/>
              <a:gd name="connsiteX198" fmla="*/ 5422900 w 9220200"/>
              <a:gd name="connsiteY198" fmla="*/ 927100 h 5194300"/>
              <a:gd name="connsiteX199" fmla="*/ 5537200 w 9220200"/>
              <a:gd name="connsiteY199" fmla="*/ 901700 h 5194300"/>
              <a:gd name="connsiteX200" fmla="*/ 5651500 w 9220200"/>
              <a:gd name="connsiteY200" fmla="*/ 850900 h 5194300"/>
              <a:gd name="connsiteX201" fmla="*/ 5689600 w 9220200"/>
              <a:gd name="connsiteY201" fmla="*/ 838200 h 5194300"/>
              <a:gd name="connsiteX202" fmla="*/ 5727700 w 9220200"/>
              <a:gd name="connsiteY202" fmla="*/ 825500 h 5194300"/>
              <a:gd name="connsiteX203" fmla="*/ 5842000 w 9220200"/>
              <a:gd name="connsiteY203" fmla="*/ 774700 h 5194300"/>
              <a:gd name="connsiteX204" fmla="*/ 5956300 w 9220200"/>
              <a:gd name="connsiteY204" fmla="*/ 749300 h 5194300"/>
              <a:gd name="connsiteX205" fmla="*/ 6057900 w 9220200"/>
              <a:gd name="connsiteY205" fmla="*/ 711200 h 5194300"/>
              <a:gd name="connsiteX206" fmla="*/ 6096000 w 9220200"/>
              <a:gd name="connsiteY206" fmla="*/ 685800 h 5194300"/>
              <a:gd name="connsiteX207" fmla="*/ 6210300 w 9220200"/>
              <a:gd name="connsiteY207" fmla="*/ 647700 h 5194300"/>
              <a:gd name="connsiteX208" fmla="*/ 6299200 w 9220200"/>
              <a:gd name="connsiteY208" fmla="*/ 622300 h 5194300"/>
              <a:gd name="connsiteX209" fmla="*/ 6337300 w 9220200"/>
              <a:gd name="connsiteY209" fmla="*/ 596900 h 5194300"/>
              <a:gd name="connsiteX210" fmla="*/ 6502400 w 9220200"/>
              <a:gd name="connsiteY210" fmla="*/ 546100 h 5194300"/>
              <a:gd name="connsiteX211" fmla="*/ 6578600 w 9220200"/>
              <a:gd name="connsiteY211" fmla="*/ 508000 h 5194300"/>
              <a:gd name="connsiteX212" fmla="*/ 6654800 w 9220200"/>
              <a:gd name="connsiteY212" fmla="*/ 482600 h 5194300"/>
              <a:gd name="connsiteX213" fmla="*/ 6705600 w 9220200"/>
              <a:gd name="connsiteY213" fmla="*/ 457200 h 5194300"/>
              <a:gd name="connsiteX214" fmla="*/ 6756400 w 9220200"/>
              <a:gd name="connsiteY214" fmla="*/ 444500 h 5194300"/>
              <a:gd name="connsiteX215" fmla="*/ 6832600 w 9220200"/>
              <a:gd name="connsiteY215" fmla="*/ 406400 h 5194300"/>
              <a:gd name="connsiteX216" fmla="*/ 6946900 w 9220200"/>
              <a:gd name="connsiteY216" fmla="*/ 368300 h 5194300"/>
              <a:gd name="connsiteX217" fmla="*/ 6985000 w 9220200"/>
              <a:gd name="connsiteY217" fmla="*/ 355600 h 5194300"/>
              <a:gd name="connsiteX218" fmla="*/ 7061200 w 9220200"/>
              <a:gd name="connsiteY218" fmla="*/ 317500 h 5194300"/>
              <a:gd name="connsiteX219" fmla="*/ 7150100 w 9220200"/>
              <a:gd name="connsiteY219" fmla="*/ 279400 h 5194300"/>
              <a:gd name="connsiteX220" fmla="*/ 7239000 w 9220200"/>
              <a:gd name="connsiteY220" fmla="*/ 254000 h 5194300"/>
              <a:gd name="connsiteX221" fmla="*/ 7340600 w 9220200"/>
              <a:gd name="connsiteY221" fmla="*/ 203200 h 5194300"/>
              <a:gd name="connsiteX222" fmla="*/ 7480300 w 9220200"/>
              <a:gd name="connsiteY222" fmla="*/ 152400 h 5194300"/>
              <a:gd name="connsiteX223" fmla="*/ 7518400 w 9220200"/>
              <a:gd name="connsiteY223" fmla="*/ 139700 h 5194300"/>
              <a:gd name="connsiteX224" fmla="*/ 7632700 w 9220200"/>
              <a:gd name="connsiteY224" fmla="*/ 88900 h 5194300"/>
              <a:gd name="connsiteX225" fmla="*/ 7708900 w 9220200"/>
              <a:gd name="connsiteY225" fmla="*/ 63500 h 5194300"/>
              <a:gd name="connsiteX226" fmla="*/ 7759700 w 9220200"/>
              <a:gd name="connsiteY226" fmla="*/ 38100 h 5194300"/>
              <a:gd name="connsiteX227" fmla="*/ 7937500 w 9220200"/>
              <a:gd name="connsiteY227" fmla="*/ 0 h 5194300"/>
              <a:gd name="connsiteX228" fmla="*/ 8318500 w 9220200"/>
              <a:gd name="connsiteY228" fmla="*/ 25400 h 5194300"/>
              <a:gd name="connsiteX229" fmla="*/ 8394700 w 9220200"/>
              <a:gd name="connsiteY229" fmla="*/ 50800 h 5194300"/>
              <a:gd name="connsiteX230" fmla="*/ 8509000 w 9220200"/>
              <a:gd name="connsiteY230" fmla="*/ 76200 h 5194300"/>
              <a:gd name="connsiteX231" fmla="*/ 8661400 w 9220200"/>
              <a:gd name="connsiteY231" fmla="*/ 165100 h 5194300"/>
              <a:gd name="connsiteX232" fmla="*/ 8737600 w 9220200"/>
              <a:gd name="connsiteY232" fmla="*/ 215900 h 5194300"/>
              <a:gd name="connsiteX233" fmla="*/ 8877300 w 9220200"/>
              <a:gd name="connsiteY233" fmla="*/ 317500 h 5194300"/>
              <a:gd name="connsiteX234" fmla="*/ 8940800 w 9220200"/>
              <a:gd name="connsiteY234" fmla="*/ 368300 h 5194300"/>
              <a:gd name="connsiteX235" fmla="*/ 9004300 w 9220200"/>
              <a:gd name="connsiteY235" fmla="*/ 444500 h 5194300"/>
              <a:gd name="connsiteX236" fmla="*/ 9029700 w 9220200"/>
              <a:gd name="connsiteY236" fmla="*/ 482600 h 5194300"/>
              <a:gd name="connsiteX237" fmla="*/ 9067800 w 9220200"/>
              <a:gd name="connsiteY237" fmla="*/ 533400 h 5194300"/>
              <a:gd name="connsiteX238" fmla="*/ 9105900 w 9220200"/>
              <a:gd name="connsiteY238" fmla="*/ 635000 h 5194300"/>
              <a:gd name="connsiteX239" fmla="*/ 9144000 w 9220200"/>
              <a:gd name="connsiteY239" fmla="*/ 698500 h 5194300"/>
              <a:gd name="connsiteX240" fmla="*/ 9169400 w 9220200"/>
              <a:gd name="connsiteY240" fmla="*/ 774700 h 5194300"/>
              <a:gd name="connsiteX241" fmla="*/ 9194800 w 9220200"/>
              <a:gd name="connsiteY241" fmla="*/ 825500 h 5194300"/>
              <a:gd name="connsiteX242" fmla="*/ 9207500 w 9220200"/>
              <a:gd name="connsiteY242" fmla="*/ 889000 h 5194300"/>
              <a:gd name="connsiteX243" fmla="*/ 9220200 w 9220200"/>
              <a:gd name="connsiteY243" fmla="*/ 927100 h 5194300"/>
              <a:gd name="connsiteX244" fmla="*/ 9207500 w 9220200"/>
              <a:gd name="connsiteY244" fmla="*/ 1270000 h 5194300"/>
              <a:gd name="connsiteX245" fmla="*/ 9194800 w 9220200"/>
              <a:gd name="connsiteY245" fmla="*/ 1308100 h 5194300"/>
              <a:gd name="connsiteX246" fmla="*/ 9169400 w 9220200"/>
              <a:gd name="connsiteY246" fmla="*/ 1422400 h 5194300"/>
              <a:gd name="connsiteX247" fmla="*/ 9156700 w 9220200"/>
              <a:gd name="connsiteY247" fmla="*/ 1460500 h 5194300"/>
              <a:gd name="connsiteX248" fmla="*/ 9093200 w 9220200"/>
              <a:gd name="connsiteY248" fmla="*/ 1587500 h 5194300"/>
              <a:gd name="connsiteX249" fmla="*/ 9080500 w 9220200"/>
              <a:gd name="connsiteY249" fmla="*/ 1638300 h 5194300"/>
              <a:gd name="connsiteX250" fmla="*/ 9042400 w 9220200"/>
              <a:gd name="connsiteY250" fmla="*/ 1701800 h 5194300"/>
              <a:gd name="connsiteX251" fmla="*/ 9017000 w 9220200"/>
              <a:gd name="connsiteY251" fmla="*/ 1752600 h 5194300"/>
              <a:gd name="connsiteX252" fmla="*/ 8966200 w 9220200"/>
              <a:gd name="connsiteY252" fmla="*/ 1841500 h 5194300"/>
              <a:gd name="connsiteX253" fmla="*/ 8940800 w 9220200"/>
              <a:gd name="connsiteY253" fmla="*/ 1879600 h 5194300"/>
              <a:gd name="connsiteX254" fmla="*/ 8851900 w 9220200"/>
              <a:gd name="connsiteY254" fmla="*/ 1943100 h 5194300"/>
              <a:gd name="connsiteX255" fmla="*/ 8763000 w 9220200"/>
              <a:gd name="connsiteY255" fmla="*/ 2019300 h 5194300"/>
              <a:gd name="connsiteX256" fmla="*/ 8724900 w 9220200"/>
              <a:gd name="connsiteY256" fmla="*/ 2044700 h 5194300"/>
              <a:gd name="connsiteX257" fmla="*/ 8661400 w 9220200"/>
              <a:gd name="connsiteY257" fmla="*/ 2095500 h 5194300"/>
              <a:gd name="connsiteX258" fmla="*/ 8585200 w 9220200"/>
              <a:gd name="connsiteY258" fmla="*/ 2133600 h 5194300"/>
              <a:gd name="connsiteX259" fmla="*/ 8547100 w 9220200"/>
              <a:gd name="connsiteY259" fmla="*/ 2159000 h 5194300"/>
              <a:gd name="connsiteX260" fmla="*/ 8509000 w 9220200"/>
              <a:gd name="connsiteY260" fmla="*/ 2171700 h 5194300"/>
              <a:gd name="connsiteX261" fmla="*/ 8420100 w 9220200"/>
              <a:gd name="connsiteY261" fmla="*/ 2209800 h 5194300"/>
              <a:gd name="connsiteX262" fmla="*/ 8382000 w 9220200"/>
              <a:gd name="connsiteY262" fmla="*/ 2235200 h 5194300"/>
              <a:gd name="connsiteX263" fmla="*/ 8343900 w 9220200"/>
              <a:gd name="connsiteY263" fmla="*/ 2247900 h 5194300"/>
              <a:gd name="connsiteX264" fmla="*/ 8216900 w 9220200"/>
              <a:gd name="connsiteY264" fmla="*/ 2311400 h 5194300"/>
              <a:gd name="connsiteX265" fmla="*/ 8140700 w 9220200"/>
              <a:gd name="connsiteY265" fmla="*/ 2336800 h 5194300"/>
              <a:gd name="connsiteX266" fmla="*/ 8089900 w 9220200"/>
              <a:gd name="connsiteY266" fmla="*/ 2349500 h 5194300"/>
              <a:gd name="connsiteX267" fmla="*/ 8013700 w 9220200"/>
              <a:gd name="connsiteY267" fmla="*/ 2387600 h 5194300"/>
              <a:gd name="connsiteX268" fmla="*/ 7975600 w 9220200"/>
              <a:gd name="connsiteY268" fmla="*/ 2400300 h 5194300"/>
              <a:gd name="connsiteX269" fmla="*/ 7924800 w 9220200"/>
              <a:gd name="connsiteY269" fmla="*/ 2425700 h 5194300"/>
              <a:gd name="connsiteX270" fmla="*/ 7848600 w 9220200"/>
              <a:gd name="connsiteY270" fmla="*/ 2451100 h 5194300"/>
              <a:gd name="connsiteX271" fmla="*/ 7797800 w 9220200"/>
              <a:gd name="connsiteY271" fmla="*/ 2476500 h 5194300"/>
              <a:gd name="connsiteX272" fmla="*/ 7683500 w 9220200"/>
              <a:gd name="connsiteY272" fmla="*/ 2501900 h 5194300"/>
              <a:gd name="connsiteX273" fmla="*/ 7632700 w 9220200"/>
              <a:gd name="connsiteY273" fmla="*/ 2514600 h 5194300"/>
              <a:gd name="connsiteX274" fmla="*/ 7518400 w 9220200"/>
              <a:gd name="connsiteY274" fmla="*/ 2578100 h 5194300"/>
              <a:gd name="connsiteX275" fmla="*/ 7467600 w 9220200"/>
              <a:gd name="connsiteY275" fmla="*/ 2590800 h 5194300"/>
              <a:gd name="connsiteX276" fmla="*/ 7429500 w 9220200"/>
              <a:gd name="connsiteY276" fmla="*/ 2616200 h 5194300"/>
              <a:gd name="connsiteX277" fmla="*/ 7327900 w 9220200"/>
              <a:gd name="connsiteY277" fmla="*/ 2654300 h 5194300"/>
              <a:gd name="connsiteX278" fmla="*/ 7289800 w 9220200"/>
              <a:gd name="connsiteY278" fmla="*/ 2667000 h 5194300"/>
              <a:gd name="connsiteX279" fmla="*/ 7251700 w 9220200"/>
              <a:gd name="connsiteY279" fmla="*/ 2692400 h 5194300"/>
              <a:gd name="connsiteX280" fmla="*/ 7213600 w 9220200"/>
              <a:gd name="connsiteY280" fmla="*/ 2705100 h 5194300"/>
              <a:gd name="connsiteX281" fmla="*/ 7061200 w 9220200"/>
              <a:gd name="connsiteY281" fmla="*/ 2781300 h 5194300"/>
              <a:gd name="connsiteX282" fmla="*/ 6921500 w 9220200"/>
              <a:gd name="connsiteY282" fmla="*/ 2870200 h 5194300"/>
              <a:gd name="connsiteX283" fmla="*/ 6845300 w 9220200"/>
              <a:gd name="connsiteY283" fmla="*/ 2921000 h 5194300"/>
              <a:gd name="connsiteX284" fmla="*/ 6781800 w 9220200"/>
              <a:gd name="connsiteY284" fmla="*/ 2959100 h 5194300"/>
              <a:gd name="connsiteX285" fmla="*/ 6731000 w 9220200"/>
              <a:gd name="connsiteY285" fmla="*/ 2971800 h 5194300"/>
              <a:gd name="connsiteX286" fmla="*/ 6629400 w 9220200"/>
              <a:gd name="connsiteY286" fmla="*/ 3048000 h 5194300"/>
              <a:gd name="connsiteX287" fmla="*/ 6591300 w 9220200"/>
              <a:gd name="connsiteY287" fmla="*/ 3073400 h 5194300"/>
              <a:gd name="connsiteX288" fmla="*/ 6553200 w 9220200"/>
              <a:gd name="connsiteY288" fmla="*/ 3086100 h 5194300"/>
              <a:gd name="connsiteX289" fmla="*/ 6502400 w 9220200"/>
              <a:gd name="connsiteY289" fmla="*/ 3124200 h 5194300"/>
              <a:gd name="connsiteX290" fmla="*/ 6438900 w 9220200"/>
              <a:gd name="connsiteY290" fmla="*/ 3149600 h 5194300"/>
              <a:gd name="connsiteX291" fmla="*/ 6388100 w 9220200"/>
              <a:gd name="connsiteY291" fmla="*/ 3200400 h 5194300"/>
              <a:gd name="connsiteX292" fmla="*/ 6350000 w 9220200"/>
              <a:gd name="connsiteY292" fmla="*/ 3225800 h 5194300"/>
              <a:gd name="connsiteX293" fmla="*/ 6286500 w 9220200"/>
              <a:gd name="connsiteY293" fmla="*/ 3276600 h 5194300"/>
              <a:gd name="connsiteX294" fmla="*/ 6248400 w 9220200"/>
              <a:gd name="connsiteY294" fmla="*/ 3302000 h 5194300"/>
              <a:gd name="connsiteX295" fmla="*/ 6108700 w 9220200"/>
              <a:gd name="connsiteY295" fmla="*/ 3429000 h 5194300"/>
              <a:gd name="connsiteX296" fmla="*/ 6032500 w 9220200"/>
              <a:gd name="connsiteY296" fmla="*/ 3530600 h 5194300"/>
              <a:gd name="connsiteX297" fmla="*/ 5994400 w 9220200"/>
              <a:gd name="connsiteY297" fmla="*/ 3594100 h 5194300"/>
              <a:gd name="connsiteX298" fmla="*/ 5956300 w 9220200"/>
              <a:gd name="connsiteY298" fmla="*/ 3644900 h 5194300"/>
              <a:gd name="connsiteX299" fmla="*/ 5930900 w 9220200"/>
              <a:gd name="connsiteY299" fmla="*/ 3695700 h 5194300"/>
              <a:gd name="connsiteX300" fmla="*/ 5867400 w 9220200"/>
              <a:gd name="connsiteY300" fmla="*/ 3797300 h 5194300"/>
              <a:gd name="connsiteX301" fmla="*/ 5854700 w 9220200"/>
              <a:gd name="connsiteY301" fmla="*/ 3835400 h 5194300"/>
              <a:gd name="connsiteX302" fmla="*/ 5829300 w 9220200"/>
              <a:gd name="connsiteY302" fmla="*/ 3873500 h 5194300"/>
              <a:gd name="connsiteX303" fmla="*/ 5816600 w 9220200"/>
              <a:gd name="connsiteY303" fmla="*/ 3911600 h 5194300"/>
              <a:gd name="connsiteX304" fmla="*/ 5765800 w 9220200"/>
              <a:gd name="connsiteY304" fmla="*/ 4000500 h 5194300"/>
              <a:gd name="connsiteX305" fmla="*/ 5753100 w 9220200"/>
              <a:gd name="connsiteY305" fmla="*/ 4064000 h 5194300"/>
              <a:gd name="connsiteX306" fmla="*/ 5727700 w 9220200"/>
              <a:gd name="connsiteY306" fmla="*/ 4152900 h 5194300"/>
              <a:gd name="connsiteX307" fmla="*/ 5753100 w 9220200"/>
              <a:gd name="connsiteY307" fmla="*/ 4406900 h 5194300"/>
              <a:gd name="connsiteX308" fmla="*/ 5765800 w 9220200"/>
              <a:gd name="connsiteY308" fmla="*/ 4470400 h 5194300"/>
              <a:gd name="connsiteX309" fmla="*/ 5778500 w 9220200"/>
              <a:gd name="connsiteY309" fmla="*/ 4559300 h 5194300"/>
              <a:gd name="connsiteX310" fmla="*/ 5867400 w 9220200"/>
              <a:gd name="connsiteY310" fmla="*/ 4775200 h 5194300"/>
              <a:gd name="connsiteX311" fmla="*/ 5905500 w 9220200"/>
              <a:gd name="connsiteY311" fmla="*/ 4851400 h 5194300"/>
              <a:gd name="connsiteX312" fmla="*/ 5930900 w 9220200"/>
              <a:gd name="connsiteY312" fmla="*/ 4902200 h 5194300"/>
              <a:gd name="connsiteX313" fmla="*/ 5969000 w 9220200"/>
              <a:gd name="connsiteY313" fmla="*/ 4940300 h 5194300"/>
              <a:gd name="connsiteX314" fmla="*/ 6121400 w 9220200"/>
              <a:gd name="connsiteY314" fmla="*/ 5080000 h 5194300"/>
              <a:gd name="connsiteX315" fmla="*/ 6172200 w 9220200"/>
              <a:gd name="connsiteY315" fmla="*/ 5105400 h 5194300"/>
              <a:gd name="connsiteX316" fmla="*/ 6426200 w 9220200"/>
              <a:gd name="connsiteY316" fmla="*/ 5156200 h 5194300"/>
              <a:gd name="connsiteX317" fmla="*/ 6527800 w 9220200"/>
              <a:gd name="connsiteY317" fmla="*/ 5168900 h 5194300"/>
              <a:gd name="connsiteX318" fmla="*/ 6565900 w 9220200"/>
              <a:gd name="connsiteY318" fmla="*/ 5181600 h 5194300"/>
              <a:gd name="connsiteX319" fmla="*/ 6642100 w 9220200"/>
              <a:gd name="connsiteY319" fmla="*/ 5194300 h 5194300"/>
              <a:gd name="connsiteX320" fmla="*/ 7696200 w 9220200"/>
              <a:gd name="connsiteY320" fmla="*/ 5181600 h 5194300"/>
              <a:gd name="connsiteX321" fmla="*/ 7772400 w 9220200"/>
              <a:gd name="connsiteY321" fmla="*/ 5156200 h 5194300"/>
              <a:gd name="connsiteX322" fmla="*/ 7899400 w 9220200"/>
              <a:gd name="connsiteY322" fmla="*/ 5092700 h 5194300"/>
              <a:gd name="connsiteX323" fmla="*/ 8039100 w 9220200"/>
              <a:gd name="connsiteY323" fmla="*/ 4991100 h 5194300"/>
              <a:gd name="connsiteX324" fmla="*/ 8089900 w 9220200"/>
              <a:gd name="connsiteY324" fmla="*/ 4953000 h 5194300"/>
              <a:gd name="connsiteX325" fmla="*/ 8216900 w 9220200"/>
              <a:gd name="connsiteY325" fmla="*/ 4864100 h 5194300"/>
              <a:gd name="connsiteX326" fmla="*/ 8420100 w 9220200"/>
              <a:gd name="connsiteY326" fmla="*/ 4711700 h 5194300"/>
              <a:gd name="connsiteX327" fmla="*/ 8483600 w 9220200"/>
              <a:gd name="connsiteY327" fmla="*/ 4660900 h 5194300"/>
              <a:gd name="connsiteX328" fmla="*/ 8775700 w 9220200"/>
              <a:gd name="connsiteY328" fmla="*/ 4305300 h 5194300"/>
              <a:gd name="connsiteX329" fmla="*/ 8877300 w 9220200"/>
              <a:gd name="connsiteY329" fmla="*/ 4114800 h 5194300"/>
              <a:gd name="connsiteX330" fmla="*/ 8953500 w 9220200"/>
              <a:gd name="connsiteY330" fmla="*/ 3975100 h 5194300"/>
              <a:gd name="connsiteX331" fmla="*/ 9004300 w 9220200"/>
              <a:gd name="connsiteY331" fmla="*/ 3810000 h 5194300"/>
              <a:gd name="connsiteX332" fmla="*/ 9017000 w 9220200"/>
              <a:gd name="connsiteY332" fmla="*/ 3644900 h 5194300"/>
              <a:gd name="connsiteX333" fmla="*/ 9029700 w 9220200"/>
              <a:gd name="connsiteY333" fmla="*/ 3556000 h 5194300"/>
              <a:gd name="connsiteX334" fmla="*/ 8991600 w 9220200"/>
              <a:gd name="connsiteY334" fmla="*/ 3238500 h 5194300"/>
              <a:gd name="connsiteX335" fmla="*/ 8953500 w 9220200"/>
              <a:gd name="connsiteY335" fmla="*/ 3048000 h 5194300"/>
              <a:gd name="connsiteX336" fmla="*/ 8915400 w 9220200"/>
              <a:gd name="connsiteY336" fmla="*/ 2997200 h 5194300"/>
              <a:gd name="connsiteX337" fmla="*/ 8890000 w 9220200"/>
              <a:gd name="connsiteY337" fmla="*/ 2959100 h 5194300"/>
              <a:gd name="connsiteX338" fmla="*/ 8801100 w 9220200"/>
              <a:gd name="connsiteY338" fmla="*/ 2832100 h 5194300"/>
              <a:gd name="connsiteX339" fmla="*/ 8737600 w 9220200"/>
              <a:gd name="connsiteY339" fmla="*/ 2781300 h 5194300"/>
              <a:gd name="connsiteX340" fmla="*/ 8661400 w 9220200"/>
              <a:gd name="connsiteY340" fmla="*/ 2692400 h 5194300"/>
              <a:gd name="connsiteX341" fmla="*/ 8572500 w 9220200"/>
              <a:gd name="connsiteY341" fmla="*/ 2641600 h 5194300"/>
              <a:gd name="connsiteX342" fmla="*/ 8534400 w 9220200"/>
              <a:gd name="connsiteY342" fmla="*/ 2616200 h 5194300"/>
              <a:gd name="connsiteX343" fmla="*/ 8483600 w 9220200"/>
              <a:gd name="connsiteY343" fmla="*/ 2578100 h 5194300"/>
              <a:gd name="connsiteX344" fmla="*/ 8432800 w 9220200"/>
              <a:gd name="connsiteY344" fmla="*/ 2565400 h 5194300"/>
              <a:gd name="connsiteX345" fmla="*/ 8356600 w 9220200"/>
              <a:gd name="connsiteY345" fmla="*/ 2527300 h 5194300"/>
              <a:gd name="connsiteX346" fmla="*/ 8255000 w 9220200"/>
              <a:gd name="connsiteY346" fmla="*/ 2489200 h 5194300"/>
              <a:gd name="connsiteX347" fmla="*/ 8166100 w 9220200"/>
              <a:gd name="connsiteY347" fmla="*/ 2463800 h 5194300"/>
              <a:gd name="connsiteX348" fmla="*/ 8128000 w 9220200"/>
              <a:gd name="connsiteY348" fmla="*/ 2451100 h 5194300"/>
              <a:gd name="connsiteX349" fmla="*/ 8039100 w 9220200"/>
              <a:gd name="connsiteY349" fmla="*/ 2413000 h 5194300"/>
              <a:gd name="connsiteX350" fmla="*/ 7886700 w 9220200"/>
              <a:gd name="connsiteY350" fmla="*/ 2374900 h 5194300"/>
              <a:gd name="connsiteX351" fmla="*/ 7200900 w 9220200"/>
              <a:gd name="connsiteY351" fmla="*/ 2400300 h 5194300"/>
              <a:gd name="connsiteX352" fmla="*/ 7162800 w 9220200"/>
              <a:gd name="connsiteY352" fmla="*/ 2413000 h 5194300"/>
              <a:gd name="connsiteX353" fmla="*/ 7086600 w 9220200"/>
              <a:gd name="connsiteY353" fmla="*/ 2425700 h 5194300"/>
              <a:gd name="connsiteX354" fmla="*/ 7048500 w 9220200"/>
              <a:gd name="connsiteY354" fmla="*/ 2438400 h 5194300"/>
              <a:gd name="connsiteX355" fmla="*/ 6921500 w 9220200"/>
              <a:gd name="connsiteY355" fmla="*/ 2463800 h 5194300"/>
              <a:gd name="connsiteX356" fmla="*/ 6769100 w 9220200"/>
              <a:gd name="connsiteY356" fmla="*/ 2540000 h 5194300"/>
              <a:gd name="connsiteX357" fmla="*/ 6731000 w 9220200"/>
              <a:gd name="connsiteY357" fmla="*/ 2552700 h 5194300"/>
              <a:gd name="connsiteX358" fmla="*/ 6667500 w 9220200"/>
              <a:gd name="connsiteY358" fmla="*/ 2578100 h 5194300"/>
              <a:gd name="connsiteX359" fmla="*/ 6629400 w 9220200"/>
              <a:gd name="connsiteY359" fmla="*/ 2590800 h 5194300"/>
              <a:gd name="connsiteX360" fmla="*/ 6413500 w 9220200"/>
              <a:gd name="connsiteY360" fmla="*/ 2705100 h 5194300"/>
              <a:gd name="connsiteX361" fmla="*/ 6261100 w 9220200"/>
              <a:gd name="connsiteY361" fmla="*/ 2870200 h 5194300"/>
              <a:gd name="connsiteX362" fmla="*/ 6172200 w 9220200"/>
              <a:gd name="connsiteY362" fmla="*/ 2959100 h 5194300"/>
              <a:gd name="connsiteX363" fmla="*/ 6121400 w 9220200"/>
              <a:gd name="connsiteY363" fmla="*/ 3009900 h 5194300"/>
              <a:gd name="connsiteX364" fmla="*/ 6083300 w 9220200"/>
              <a:gd name="connsiteY364" fmla="*/ 3060700 h 5194300"/>
              <a:gd name="connsiteX365" fmla="*/ 5981700 w 9220200"/>
              <a:gd name="connsiteY365" fmla="*/ 3213100 h 5194300"/>
              <a:gd name="connsiteX366" fmla="*/ 5880100 w 9220200"/>
              <a:gd name="connsiteY366" fmla="*/ 3327400 h 5194300"/>
              <a:gd name="connsiteX367" fmla="*/ 5842000 w 9220200"/>
              <a:gd name="connsiteY367" fmla="*/ 3416300 h 5194300"/>
              <a:gd name="connsiteX368" fmla="*/ 5816600 w 9220200"/>
              <a:gd name="connsiteY368" fmla="*/ 3467100 h 5194300"/>
              <a:gd name="connsiteX369" fmla="*/ 5765800 w 9220200"/>
              <a:gd name="connsiteY369" fmla="*/ 3543300 h 5194300"/>
              <a:gd name="connsiteX370" fmla="*/ 5702300 w 9220200"/>
              <a:gd name="connsiteY370" fmla="*/ 3632200 h 5194300"/>
              <a:gd name="connsiteX371" fmla="*/ 5613400 w 9220200"/>
              <a:gd name="connsiteY371" fmla="*/ 3784600 h 5194300"/>
              <a:gd name="connsiteX372" fmla="*/ 5575300 w 9220200"/>
              <a:gd name="connsiteY372" fmla="*/ 3860800 h 5194300"/>
              <a:gd name="connsiteX373" fmla="*/ 5524500 w 9220200"/>
              <a:gd name="connsiteY373" fmla="*/ 3937000 h 5194300"/>
              <a:gd name="connsiteX374" fmla="*/ 5473700 w 9220200"/>
              <a:gd name="connsiteY374" fmla="*/ 4076700 h 5194300"/>
              <a:gd name="connsiteX375" fmla="*/ 5410200 w 9220200"/>
              <a:gd name="connsiteY375" fmla="*/ 4216400 h 5194300"/>
              <a:gd name="connsiteX376" fmla="*/ 5397500 w 9220200"/>
              <a:gd name="connsiteY376" fmla="*/ 4254500 h 5194300"/>
              <a:gd name="connsiteX377" fmla="*/ 5270500 w 9220200"/>
              <a:gd name="connsiteY377" fmla="*/ 4457700 h 5194300"/>
              <a:gd name="connsiteX378" fmla="*/ 5156200 w 9220200"/>
              <a:gd name="connsiteY378" fmla="*/ 4648200 h 5194300"/>
              <a:gd name="connsiteX379" fmla="*/ 5118100 w 9220200"/>
              <a:gd name="connsiteY379" fmla="*/ 4711700 h 5194300"/>
              <a:gd name="connsiteX380" fmla="*/ 5067300 w 9220200"/>
              <a:gd name="connsiteY380" fmla="*/ 4762500 h 5194300"/>
              <a:gd name="connsiteX381" fmla="*/ 5041900 w 9220200"/>
              <a:gd name="connsiteY381" fmla="*/ 4800600 h 5194300"/>
              <a:gd name="connsiteX382" fmla="*/ 4978400 w 9220200"/>
              <a:gd name="connsiteY382" fmla="*/ 4851400 h 5194300"/>
              <a:gd name="connsiteX383" fmla="*/ 4927600 w 9220200"/>
              <a:gd name="connsiteY383" fmla="*/ 4902200 h 5194300"/>
              <a:gd name="connsiteX384" fmla="*/ 4800600 w 9220200"/>
              <a:gd name="connsiteY384" fmla="*/ 4953000 h 5194300"/>
              <a:gd name="connsiteX385" fmla="*/ 4673600 w 9220200"/>
              <a:gd name="connsiteY385" fmla="*/ 5029200 h 5194300"/>
              <a:gd name="connsiteX386" fmla="*/ 4572000 w 9220200"/>
              <a:gd name="connsiteY386" fmla="*/ 5080000 h 5194300"/>
              <a:gd name="connsiteX387" fmla="*/ 4457700 w 9220200"/>
              <a:gd name="connsiteY387" fmla="*/ 5092700 h 5194300"/>
              <a:gd name="connsiteX388" fmla="*/ 4343400 w 9220200"/>
              <a:gd name="connsiteY388" fmla="*/ 5080000 h 5194300"/>
              <a:gd name="connsiteX389" fmla="*/ 4267200 w 9220200"/>
              <a:gd name="connsiteY389" fmla="*/ 5067300 h 5194300"/>
              <a:gd name="connsiteX390" fmla="*/ 4152900 w 9220200"/>
              <a:gd name="connsiteY390" fmla="*/ 5041900 h 5194300"/>
              <a:gd name="connsiteX391" fmla="*/ 4000500 w 9220200"/>
              <a:gd name="connsiteY391" fmla="*/ 5003800 h 5194300"/>
              <a:gd name="connsiteX392" fmla="*/ 3911600 w 9220200"/>
              <a:gd name="connsiteY392" fmla="*/ 4965700 h 5194300"/>
              <a:gd name="connsiteX393" fmla="*/ 3873500 w 9220200"/>
              <a:gd name="connsiteY393" fmla="*/ 4940300 h 5194300"/>
              <a:gd name="connsiteX394" fmla="*/ 3746500 w 9220200"/>
              <a:gd name="connsiteY394" fmla="*/ 4889500 h 5194300"/>
              <a:gd name="connsiteX395" fmla="*/ 3708400 w 9220200"/>
              <a:gd name="connsiteY395" fmla="*/ 4851400 h 5194300"/>
              <a:gd name="connsiteX396" fmla="*/ 3568700 w 9220200"/>
              <a:gd name="connsiteY396" fmla="*/ 4749800 h 5194300"/>
              <a:gd name="connsiteX397" fmla="*/ 3492500 w 9220200"/>
              <a:gd name="connsiteY397" fmla="*/ 4622800 h 5194300"/>
              <a:gd name="connsiteX398" fmla="*/ 3454400 w 9220200"/>
              <a:gd name="connsiteY398" fmla="*/ 4584700 h 5194300"/>
              <a:gd name="connsiteX399" fmla="*/ 3390900 w 9220200"/>
              <a:gd name="connsiteY399" fmla="*/ 4495800 h 5194300"/>
              <a:gd name="connsiteX400" fmla="*/ 3314700 w 9220200"/>
              <a:gd name="connsiteY400" fmla="*/ 4419600 h 5194300"/>
              <a:gd name="connsiteX401" fmla="*/ 3263900 w 9220200"/>
              <a:gd name="connsiteY401" fmla="*/ 4343400 h 5194300"/>
              <a:gd name="connsiteX402" fmla="*/ 3251200 w 9220200"/>
              <a:gd name="connsiteY402" fmla="*/ 4305300 h 5194300"/>
              <a:gd name="connsiteX403" fmla="*/ 3213100 w 9220200"/>
              <a:gd name="connsiteY403" fmla="*/ 4229100 h 5194300"/>
              <a:gd name="connsiteX404" fmla="*/ 3175000 w 9220200"/>
              <a:gd name="connsiteY404" fmla="*/ 4178300 h 5194300"/>
              <a:gd name="connsiteX405" fmla="*/ 3149600 w 9220200"/>
              <a:gd name="connsiteY405" fmla="*/ 4076700 h 5194300"/>
              <a:gd name="connsiteX406" fmla="*/ 3124200 w 9220200"/>
              <a:gd name="connsiteY406" fmla="*/ 4000500 h 5194300"/>
              <a:gd name="connsiteX407" fmla="*/ 3111500 w 9220200"/>
              <a:gd name="connsiteY407" fmla="*/ 3924300 h 5194300"/>
              <a:gd name="connsiteX408" fmla="*/ 3098800 w 9220200"/>
              <a:gd name="connsiteY408" fmla="*/ 3886200 h 5194300"/>
              <a:gd name="connsiteX409" fmla="*/ 3073400 w 9220200"/>
              <a:gd name="connsiteY409" fmla="*/ 3733800 h 5194300"/>
              <a:gd name="connsiteX410" fmla="*/ 3060700 w 9220200"/>
              <a:gd name="connsiteY410" fmla="*/ 3683000 h 5194300"/>
              <a:gd name="connsiteX411" fmla="*/ 3048000 w 9220200"/>
              <a:gd name="connsiteY411" fmla="*/ 3594100 h 5194300"/>
              <a:gd name="connsiteX412" fmla="*/ 3009900 w 9220200"/>
              <a:gd name="connsiteY412" fmla="*/ 3416300 h 5194300"/>
              <a:gd name="connsiteX413" fmla="*/ 3022600 w 9220200"/>
              <a:gd name="connsiteY413" fmla="*/ 2654300 h 5194300"/>
              <a:gd name="connsiteX414" fmla="*/ 3048000 w 9220200"/>
              <a:gd name="connsiteY414" fmla="*/ 2540000 h 5194300"/>
              <a:gd name="connsiteX415" fmla="*/ 3060700 w 9220200"/>
              <a:gd name="connsiteY415" fmla="*/ 2489200 h 5194300"/>
              <a:gd name="connsiteX416" fmla="*/ 3073400 w 9220200"/>
              <a:gd name="connsiteY416" fmla="*/ 2413000 h 5194300"/>
              <a:gd name="connsiteX417" fmla="*/ 3124200 w 9220200"/>
              <a:gd name="connsiteY417" fmla="*/ 2286000 h 5194300"/>
              <a:gd name="connsiteX418" fmla="*/ 3187700 w 9220200"/>
              <a:gd name="connsiteY418" fmla="*/ 2133600 h 5194300"/>
              <a:gd name="connsiteX419" fmla="*/ 3213100 w 9220200"/>
              <a:gd name="connsiteY419" fmla="*/ 2095500 h 5194300"/>
              <a:gd name="connsiteX420" fmla="*/ 3225800 w 9220200"/>
              <a:gd name="connsiteY420" fmla="*/ 2044700 h 5194300"/>
              <a:gd name="connsiteX421" fmla="*/ 3276600 w 9220200"/>
              <a:gd name="connsiteY421" fmla="*/ 1968500 h 5194300"/>
              <a:gd name="connsiteX422" fmla="*/ 3378200 w 9220200"/>
              <a:gd name="connsiteY422" fmla="*/ 1828800 h 5194300"/>
              <a:gd name="connsiteX423" fmla="*/ 3441700 w 9220200"/>
              <a:gd name="connsiteY423" fmla="*/ 1778000 h 5194300"/>
              <a:gd name="connsiteX424" fmla="*/ 3530600 w 9220200"/>
              <a:gd name="connsiteY424" fmla="*/ 1676400 h 5194300"/>
              <a:gd name="connsiteX425" fmla="*/ 3644900 w 9220200"/>
              <a:gd name="connsiteY425" fmla="*/ 1587500 h 5194300"/>
              <a:gd name="connsiteX426" fmla="*/ 3771900 w 9220200"/>
              <a:gd name="connsiteY426" fmla="*/ 1435100 h 5194300"/>
              <a:gd name="connsiteX427" fmla="*/ 3797300 w 9220200"/>
              <a:gd name="connsiteY427" fmla="*/ 1397000 h 5194300"/>
              <a:gd name="connsiteX428" fmla="*/ 3848100 w 9220200"/>
              <a:gd name="connsiteY428" fmla="*/ 1358900 h 5194300"/>
              <a:gd name="connsiteX429" fmla="*/ 3898900 w 9220200"/>
              <a:gd name="connsiteY429" fmla="*/ 1308100 h 5194300"/>
              <a:gd name="connsiteX430" fmla="*/ 3949700 w 9220200"/>
              <a:gd name="connsiteY430" fmla="*/ 1282700 h 5194300"/>
              <a:gd name="connsiteX431" fmla="*/ 3987800 w 9220200"/>
              <a:gd name="connsiteY431" fmla="*/ 1244600 h 5194300"/>
              <a:gd name="connsiteX432" fmla="*/ 4025900 w 9220200"/>
              <a:gd name="connsiteY432" fmla="*/ 1219200 h 5194300"/>
              <a:gd name="connsiteX433" fmla="*/ 4076700 w 9220200"/>
              <a:gd name="connsiteY433" fmla="*/ 1181100 h 5194300"/>
              <a:gd name="connsiteX434" fmla="*/ 4127500 w 9220200"/>
              <a:gd name="connsiteY434" fmla="*/ 1168400 h 5194300"/>
              <a:gd name="connsiteX435" fmla="*/ 4165600 w 9220200"/>
              <a:gd name="connsiteY435" fmla="*/ 1155700 h 5194300"/>
              <a:gd name="connsiteX436" fmla="*/ 4216400 w 9220200"/>
              <a:gd name="connsiteY436" fmla="*/ 1143000 h 5194300"/>
              <a:gd name="connsiteX437" fmla="*/ 4330700 w 9220200"/>
              <a:gd name="connsiteY437" fmla="*/ 1092200 h 5194300"/>
              <a:gd name="connsiteX438" fmla="*/ 4508500 w 9220200"/>
              <a:gd name="connsiteY438" fmla="*/ 1041400 h 5194300"/>
              <a:gd name="connsiteX439" fmla="*/ 4597400 w 9220200"/>
              <a:gd name="connsiteY439" fmla="*/ 1028700 h 5194300"/>
              <a:gd name="connsiteX440" fmla="*/ 4673600 w 9220200"/>
              <a:gd name="connsiteY440" fmla="*/ 990600 h 5194300"/>
              <a:gd name="connsiteX441" fmla="*/ 5016500 w 9220200"/>
              <a:gd name="connsiteY441" fmla="*/ 965200 h 519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</a:cxnLst>
            <a:rect l="l" t="t" r="r" b="b"/>
            <a:pathLst>
              <a:path w="9220200" h="5194300">
                <a:moveTo>
                  <a:pt x="0" y="3060700"/>
                </a:moveTo>
                <a:cubicBezTo>
                  <a:pt x="21167" y="3069167"/>
                  <a:pt x="44168" y="3074018"/>
                  <a:pt x="63500" y="3086100"/>
                </a:cubicBezTo>
                <a:cubicBezTo>
                  <a:pt x="102216" y="3110298"/>
                  <a:pt x="100286" y="3130243"/>
                  <a:pt x="127000" y="3162300"/>
                </a:cubicBezTo>
                <a:cubicBezTo>
                  <a:pt x="138498" y="3176098"/>
                  <a:pt x="153602" y="3186602"/>
                  <a:pt x="165100" y="3200400"/>
                </a:cubicBezTo>
                <a:cubicBezTo>
                  <a:pt x="174871" y="3212126"/>
                  <a:pt x="180729" y="3226774"/>
                  <a:pt x="190500" y="3238500"/>
                </a:cubicBezTo>
                <a:cubicBezTo>
                  <a:pt x="201998" y="3252298"/>
                  <a:pt x="218161" y="3261985"/>
                  <a:pt x="228600" y="3276600"/>
                </a:cubicBezTo>
                <a:cubicBezTo>
                  <a:pt x="239604" y="3292006"/>
                  <a:pt x="242996" y="3311994"/>
                  <a:pt x="254000" y="3327400"/>
                </a:cubicBezTo>
                <a:cubicBezTo>
                  <a:pt x="269604" y="3349246"/>
                  <a:pt x="305446" y="3378523"/>
                  <a:pt x="330200" y="3390900"/>
                </a:cubicBezTo>
                <a:cubicBezTo>
                  <a:pt x="342174" y="3396887"/>
                  <a:pt x="355600" y="3399367"/>
                  <a:pt x="368300" y="3403600"/>
                </a:cubicBezTo>
                <a:cubicBezTo>
                  <a:pt x="398414" y="3443752"/>
                  <a:pt x="407353" y="3460660"/>
                  <a:pt x="444500" y="3492500"/>
                </a:cubicBezTo>
                <a:cubicBezTo>
                  <a:pt x="460571" y="3506275"/>
                  <a:pt x="479229" y="3516825"/>
                  <a:pt x="495300" y="3530600"/>
                </a:cubicBezTo>
                <a:cubicBezTo>
                  <a:pt x="508937" y="3542289"/>
                  <a:pt x="521902" y="3554902"/>
                  <a:pt x="533400" y="3568700"/>
                </a:cubicBezTo>
                <a:cubicBezTo>
                  <a:pt x="543171" y="3580426"/>
                  <a:pt x="547074" y="3597029"/>
                  <a:pt x="558800" y="3606800"/>
                </a:cubicBezTo>
                <a:cubicBezTo>
                  <a:pt x="590738" y="3633415"/>
                  <a:pt x="623017" y="3633685"/>
                  <a:pt x="660400" y="3644900"/>
                </a:cubicBezTo>
                <a:cubicBezTo>
                  <a:pt x="686045" y="3652593"/>
                  <a:pt x="712653" y="3658326"/>
                  <a:pt x="736600" y="3670300"/>
                </a:cubicBezTo>
                <a:cubicBezTo>
                  <a:pt x="753533" y="3678767"/>
                  <a:pt x="768953" y="3691443"/>
                  <a:pt x="787400" y="3695700"/>
                </a:cubicBezTo>
                <a:cubicBezTo>
                  <a:pt x="824753" y="3704320"/>
                  <a:pt x="863600" y="3704167"/>
                  <a:pt x="901700" y="3708400"/>
                </a:cubicBezTo>
                <a:lnTo>
                  <a:pt x="1435100" y="3695700"/>
                </a:lnTo>
                <a:cubicBezTo>
                  <a:pt x="1526128" y="3692059"/>
                  <a:pt x="1533456" y="3684081"/>
                  <a:pt x="1612900" y="3657600"/>
                </a:cubicBezTo>
                <a:lnTo>
                  <a:pt x="1651000" y="3644900"/>
                </a:lnTo>
                <a:cubicBezTo>
                  <a:pt x="1663700" y="3640667"/>
                  <a:pt x="1677961" y="3639626"/>
                  <a:pt x="1689100" y="3632200"/>
                </a:cubicBezTo>
                <a:cubicBezTo>
                  <a:pt x="1701800" y="3623733"/>
                  <a:pt x="1713548" y="3613626"/>
                  <a:pt x="1727200" y="3606800"/>
                </a:cubicBezTo>
                <a:cubicBezTo>
                  <a:pt x="1739174" y="3600813"/>
                  <a:pt x="1753113" y="3599640"/>
                  <a:pt x="1765300" y="3594100"/>
                </a:cubicBezTo>
                <a:cubicBezTo>
                  <a:pt x="1799770" y="3578432"/>
                  <a:pt x="1833033" y="3560233"/>
                  <a:pt x="1866900" y="3543300"/>
                </a:cubicBezTo>
                <a:lnTo>
                  <a:pt x="1917700" y="3517900"/>
                </a:lnTo>
                <a:cubicBezTo>
                  <a:pt x="1934633" y="3509433"/>
                  <a:pt x="1953354" y="3503859"/>
                  <a:pt x="1968500" y="3492500"/>
                </a:cubicBezTo>
                <a:cubicBezTo>
                  <a:pt x="2095059" y="3397581"/>
                  <a:pt x="1935830" y="3514280"/>
                  <a:pt x="2082800" y="3416300"/>
                </a:cubicBezTo>
                <a:cubicBezTo>
                  <a:pt x="2178252" y="3352665"/>
                  <a:pt x="2086406" y="3401597"/>
                  <a:pt x="2197100" y="3340100"/>
                </a:cubicBezTo>
                <a:cubicBezTo>
                  <a:pt x="2213650" y="3330906"/>
                  <a:pt x="2231350" y="3323894"/>
                  <a:pt x="2247900" y="3314700"/>
                </a:cubicBezTo>
                <a:cubicBezTo>
                  <a:pt x="2358594" y="3253203"/>
                  <a:pt x="2266748" y="3302135"/>
                  <a:pt x="2362200" y="3238500"/>
                </a:cubicBezTo>
                <a:cubicBezTo>
                  <a:pt x="2442454" y="3184997"/>
                  <a:pt x="2454385" y="3197115"/>
                  <a:pt x="2540000" y="3111500"/>
                </a:cubicBezTo>
                <a:cubicBezTo>
                  <a:pt x="2556933" y="3094567"/>
                  <a:pt x="2572778" y="3076469"/>
                  <a:pt x="2590800" y="3060700"/>
                </a:cubicBezTo>
                <a:cubicBezTo>
                  <a:pt x="2606730" y="3046762"/>
                  <a:pt x="2627362" y="3038262"/>
                  <a:pt x="2641600" y="3022600"/>
                </a:cubicBezTo>
                <a:lnTo>
                  <a:pt x="2755900" y="2870200"/>
                </a:lnTo>
                <a:lnTo>
                  <a:pt x="2794000" y="2819400"/>
                </a:lnTo>
                <a:lnTo>
                  <a:pt x="2819400" y="2717800"/>
                </a:lnTo>
                <a:lnTo>
                  <a:pt x="2832100" y="2667000"/>
                </a:lnTo>
                <a:cubicBezTo>
                  <a:pt x="2826476" y="2526404"/>
                  <a:pt x="2829818" y="2386607"/>
                  <a:pt x="2806700" y="2247900"/>
                </a:cubicBezTo>
                <a:cubicBezTo>
                  <a:pt x="2793484" y="2168606"/>
                  <a:pt x="2800896" y="2223591"/>
                  <a:pt x="2768600" y="2159000"/>
                </a:cubicBezTo>
                <a:cubicBezTo>
                  <a:pt x="2762613" y="2147026"/>
                  <a:pt x="2761887" y="2132874"/>
                  <a:pt x="2755900" y="2120900"/>
                </a:cubicBezTo>
                <a:cubicBezTo>
                  <a:pt x="2749074" y="2107248"/>
                  <a:pt x="2737326" y="2096452"/>
                  <a:pt x="2730500" y="2082800"/>
                </a:cubicBezTo>
                <a:cubicBezTo>
                  <a:pt x="2724513" y="2070826"/>
                  <a:pt x="2723787" y="2056674"/>
                  <a:pt x="2717800" y="2044700"/>
                </a:cubicBezTo>
                <a:cubicBezTo>
                  <a:pt x="2707775" y="2024650"/>
                  <a:pt x="2661098" y="1948126"/>
                  <a:pt x="2641600" y="1930400"/>
                </a:cubicBezTo>
                <a:cubicBezTo>
                  <a:pt x="2638770" y="1927828"/>
                  <a:pt x="2535209" y="1847834"/>
                  <a:pt x="2501900" y="1828800"/>
                </a:cubicBezTo>
                <a:cubicBezTo>
                  <a:pt x="2485462" y="1819407"/>
                  <a:pt x="2468033" y="1811867"/>
                  <a:pt x="2451100" y="1803400"/>
                </a:cubicBezTo>
                <a:cubicBezTo>
                  <a:pt x="2349500" y="1807633"/>
                  <a:pt x="2247730" y="1808855"/>
                  <a:pt x="2146300" y="1816100"/>
                </a:cubicBezTo>
                <a:cubicBezTo>
                  <a:pt x="2097200" y="1819607"/>
                  <a:pt x="2100794" y="1832821"/>
                  <a:pt x="2057400" y="1841500"/>
                </a:cubicBezTo>
                <a:cubicBezTo>
                  <a:pt x="2028047" y="1847371"/>
                  <a:pt x="1998133" y="1849967"/>
                  <a:pt x="1968500" y="1854200"/>
                </a:cubicBezTo>
                <a:cubicBezTo>
                  <a:pt x="1863902" y="1889066"/>
                  <a:pt x="1918805" y="1875814"/>
                  <a:pt x="1803400" y="1892300"/>
                </a:cubicBezTo>
                <a:cubicBezTo>
                  <a:pt x="1790700" y="1896533"/>
                  <a:pt x="1778215" y="1901478"/>
                  <a:pt x="1765300" y="1905000"/>
                </a:cubicBezTo>
                <a:cubicBezTo>
                  <a:pt x="1731621" y="1914185"/>
                  <a:pt x="1663700" y="1930400"/>
                  <a:pt x="1663700" y="1930400"/>
                </a:cubicBezTo>
                <a:cubicBezTo>
                  <a:pt x="1651000" y="1938867"/>
                  <a:pt x="1639252" y="1948974"/>
                  <a:pt x="1625600" y="1955800"/>
                </a:cubicBezTo>
                <a:cubicBezTo>
                  <a:pt x="1613626" y="1961787"/>
                  <a:pt x="1599202" y="1961999"/>
                  <a:pt x="1587500" y="1968500"/>
                </a:cubicBezTo>
                <a:cubicBezTo>
                  <a:pt x="1560815" y="1983325"/>
                  <a:pt x="1536700" y="2002367"/>
                  <a:pt x="1511300" y="2019300"/>
                </a:cubicBezTo>
                <a:cubicBezTo>
                  <a:pt x="1498600" y="2027767"/>
                  <a:pt x="1486852" y="2037874"/>
                  <a:pt x="1473200" y="2044700"/>
                </a:cubicBezTo>
                <a:cubicBezTo>
                  <a:pt x="1456267" y="2053167"/>
                  <a:pt x="1437806" y="2059096"/>
                  <a:pt x="1422400" y="2070100"/>
                </a:cubicBezTo>
                <a:cubicBezTo>
                  <a:pt x="1407785" y="2080539"/>
                  <a:pt x="1399244" y="2098237"/>
                  <a:pt x="1384300" y="2108200"/>
                </a:cubicBezTo>
                <a:cubicBezTo>
                  <a:pt x="1373161" y="2115626"/>
                  <a:pt x="1358174" y="2114913"/>
                  <a:pt x="1346200" y="2120900"/>
                </a:cubicBezTo>
                <a:cubicBezTo>
                  <a:pt x="1247723" y="2170139"/>
                  <a:pt x="1365765" y="2127078"/>
                  <a:pt x="1270000" y="2159000"/>
                </a:cubicBezTo>
                <a:cubicBezTo>
                  <a:pt x="1253067" y="2171700"/>
                  <a:pt x="1237149" y="2185882"/>
                  <a:pt x="1219200" y="2197100"/>
                </a:cubicBezTo>
                <a:cubicBezTo>
                  <a:pt x="1203146" y="2207134"/>
                  <a:pt x="1184838" y="2213107"/>
                  <a:pt x="1168400" y="2222500"/>
                </a:cubicBezTo>
                <a:cubicBezTo>
                  <a:pt x="1155148" y="2230073"/>
                  <a:pt x="1143552" y="2240327"/>
                  <a:pt x="1130300" y="2247900"/>
                </a:cubicBezTo>
                <a:cubicBezTo>
                  <a:pt x="1017509" y="2312352"/>
                  <a:pt x="1134225" y="2236817"/>
                  <a:pt x="1041400" y="2298700"/>
                </a:cubicBezTo>
                <a:cubicBezTo>
                  <a:pt x="1032933" y="2311400"/>
                  <a:pt x="1027487" y="2326749"/>
                  <a:pt x="1016000" y="2336800"/>
                </a:cubicBezTo>
                <a:cubicBezTo>
                  <a:pt x="993026" y="2356902"/>
                  <a:pt x="958116" y="2363178"/>
                  <a:pt x="939800" y="2387600"/>
                </a:cubicBezTo>
                <a:cubicBezTo>
                  <a:pt x="815284" y="2553622"/>
                  <a:pt x="969153" y="2346506"/>
                  <a:pt x="876300" y="2476500"/>
                </a:cubicBezTo>
                <a:cubicBezTo>
                  <a:pt x="863997" y="2493724"/>
                  <a:pt x="850900" y="2510367"/>
                  <a:pt x="838200" y="2527300"/>
                </a:cubicBezTo>
                <a:cubicBezTo>
                  <a:pt x="833967" y="2540000"/>
                  <a:pt x="831487" y="2553426"/>
                  <a:pt x="825500" y="2565400"/>
                </a:cubicBezTo>
                <a:cubicBezTo>
                  <a:pt x="818674" y="2579052"/>
                  <a:pt x="805459" y="2589208"/>
                  <a:pt x="800100" y="2603500"/>
                </a:cubicBezTo>
                <a:cubicBezTo>
                  <a:pt x="753020" y="2729047"/>
                  <a:pt x="821568" y="2615749"/>
                  <a:pt x="762000" y="2705100"/>
                </a:cubicBezTo>
                <a:cubicBezTo>
                  <a:pt x="757767" y="2743200"/>
                  <a:pt x="754721" y="2781451"/>
                  <a:pt x="749300" y="2819400"/>
                </a:cubicBezTo>
                <a:cubicBezTo>
                  <a:pt x="746247" y="2840769"/>
                  <a:pt x="736600" y="2861314"/>
                  <a:pt x="736600" y="2882900"/>
                </a:cubicBezTo>
                <a:cubicBezTo>
                  <a:pt x="736600" y="3052286"/>
                  <a:pt x="738276" y="3221873"/>
                  <a:pt x="749300" y="3390900"/>
                </a:cubicBezTo>
                <a:cubicBezTo>
                  <a:pt x="751042" y="3417617"/>
                  <a:pt x="769449" y="3440846"/>
                  <a:pt x="774700" y="3467100"/>
                </a:cubicBezTo>
                <a:cubicBezTo>
                  <a:pt x="778933" y="3488267"/>
                  <a:pt x="778468" y="3510949"/>
                  <a:pt x="787400" y="3530600"/>
                </a:cubicBezTo>
                <a:cubicBezTo>
                  <a:pt x="816869" y="3595432"/>
                  <a:pt x="865161" y="3633761"/>
                  <a:pt x="914400" y="3683000"/>
                </a:cubicBezTo>
                <a:cubicBezTo>
                  <a:pt x="981436" y="3750036"/>
                  <a:pt x="921319" y="3696079"/>
                  <a:pt x="1016000" y="3759200"/>
                </a:cubicBezTo>
                <a:cubicBezTo>
                  <a:pt x="1083674" y="3804316"/>
                  <a:pt x="1071869" y="3815923"/>
                  <a:pt x="1168400" y="3848100"/>
                </a:cubicBezTo>
                <a:cubicBezTo>
                  <a:pt x="1216564" y="3864155"/>
                  <a:pt x="1298360" y="3893584"/>
                  <a:pt x="1346200" y="3898900"/>
                </a:cubicBezTo>
                <a:lnTo>
                  <a:pt x="1460500" y="3911600"/>
                </a:lnTo>
                <a:cubicBezTo>
                  <a:pt x="1493144" y="3922481"/>
                  <a:pt x="1514317" y="3930621"/>
                  <a:pt x="1549400" y="3937000"/>
                </a:cubicBezTo>
                <a:cubicBezTo>
                  <a:pt x="1578851" y="3942355"/>
                  <a:pt x="1608667" y="3945467"/>
                  <a:pt x="1638300" y="3949700"/>
                </a:cubicBezTo>
                <a:cubicBezTo>
                  <a:pt x="1651000" y="3953933"/>
                  <a:pt x="1663528" y="3958722"/>
                  <a:pt x="1676400" y="3962400"/>
                </a:cubicBezTo>
                <a:cubicBezTo>
                  <a:pt x="1906247" y="4028071"/>
                  <a:pt x="2086433" y="3968056"/>
                  <a:pt x="2374900" y="3962400"/>
                </a:cubicBezTo>
                <a:cubicBezTo>
                  <a:pt x="2401237" y="3958010"/>
                  <a:pt x="2471587" y="3948367"/>
                  <a:pt x="2501900" y="3937000"/>
                </a:cubicBezTo>
                <a:cubicBezTo>
                  <a:pt x="2519627" y="3930353"/>
                  <a:pt x="2535400" y="3919289"/>
                  <a:pt x="2552700" y="3911600"/>
                </a:cubicBezTo>
                <a:cubicBezTo>
                  <a:pt x="2573532" y="3902341"/>
                  <a:pt x="2595368" y="3895459"/>
                  <a:pt x="2616200" y="3886200"/>
                </a:cubicBezTo>
                <a:cubicBezTo>
                  <a:pt x="2682587" y="3856695"/>
                  <a:pt x="2655206" y="3860498"/>
                  <a:pt x="2730500" y="3835400"/>
                </a:cubicBezTo>
                <a:cubicBezTo>
                  <a:pt x="2747059" y="3829880"/>
                  <a:pt x="2764367" y="3826933"/>
                  <a:pt x="2781300" y="3822700"/>
                </a:cubicBezTo>
                <a:cubicBezTo>
                  <a:pt x="2794000" y="3814233"/>
                  <a:pt x="2807056" y="3806278"/>
                  <a:pt x="2819400" y="3797300"/>
                </a:cubicBezTo>
                <a:cubicBezTo>
                  <a:pt x="2853636" y="3772401"/>
                  <a:pt x="2883136" y="3740032"/>
                  <a:pt x="2921000" y="3721100"/>
                </a:cubicBezTo>
                <a:cubicBezTo>
                  <a:pt x="2969417" y="3696891"/>
                  <a:pt x="2987460" y="3689494"/>
                  <a:pt x="3035300" y="3657600"/>
                </a:cubicBezTo>
                <a:cubicBezTo>
                  <a:pt x="3052912" y="3645859"/>
                  <a:pt x="3068760" y="3631638"/>
                  <a:pt x="3086100" y="3619500"/>
                </a:cubicBezTo>
                <a:cubicBezTo>
                  <a:pt x="3111109" y="3601994"/>
                  <a:pt x="3140714" y="3590286"/>
                  <a:pt x="3162300" y="3568700"/>
                </a:cubicBezTo>
                <a:cubicBezTo>
                  <a:pt x="3187700" y="3543300"/>
                  <a:pt x="3205148" y="3505841"/>
                  <a:pt x="3238500" y="3492500"/>
                </a:cubicBezTo>
                <a:cubicBezTo>
                  <a:pt x="3259667" y="3484033"/>
                  <a:pt x="3282072" y="3478171"/>
                  <a:pt x="3302000" y="3467100"/>
                </a:cubicBezTo>
                <a:cubicBezTo>
                  <a:pt x="3358093" y="3435937"/>
                  <a:pt x="3377618" y="3395619"/>
                  <a:pt x="3429000" y="3352800"/>
                </a:cubicBezTo>
                <a:cubicBezTo>
                  <a:pt x="3451091" y="3334390"/>
                  <a:pt x="3518708" y="3281940"/>
                  <a:pt x="3543300" y="3251200"/>
                </a:cubicBezTo>
                <a:cubicBezTo>
                  <a:pt x="3582968" y="3201615"/>
                  <a:pt x="3634017" y="3157758"/>
                  <a:pt x="3657600" y="3098800"/>
                </a:cubicBezTo>
                <a:cubicBezTo>
                  <a:pt x="3707385" y="2974338"/>
                  <a:pt x="3653980" y="3091892"/>
                  <a:pt x="3721100" y="2984500"/>
                </a:cubicBezTo>
                <a:cubicBezTo>
                  <a:pt x="3731134" y="2968446"/>
                  <a:pt x="3735496" y="2949106"/>
                  <a:pt x="3746500" y="2933700"/>
                </a:cubicBezTo>
                <a:cubicBezTo>
                  <a:pt x="3756939" y="2919085"/>
                  <a:pt x="3773573" y="2909777"/>
                  <a:pt x="3784600" y="2895600"/>
                </a:cubicBezTo>
                <a:cubicBezTo>
                  <a:pt x="3803342" y="2871503"/>
                  <a:pt x="3818467" y="2844800"/>
                  <a:pt x="3835400" y="2819400"/>
                </a:cubicBezTo>
                <a:lnTo>
                  <a:pt x="3860800" y="2781300"/>
                </a:lnTo>
                <a:cubicBezTo>
                  <a:pt x="3869267" y="2747433"/>
                  <a:pt x="3875161" y="2712818"/>
                  <a:pt x="3886200" y="2679700"/>
                </a:cubicBezTo>
                <a:cubicBezTo>
                  <a:pt x="3890433" y="2667000"/>
                  <a:pt x="3895378" y="2654515"/>
                  <a:pt x="3898900" y="2641600"/>
                </a:cubicBezTo>
                <a:cubicBezTo>
                  <a:pt x="3934890" y="2509637"/>
                  <a:pt x="3905435" y="2577730"/>
                  <a:pt x="3949700" y="2489200"/>
                </a:cubicBezTo>
                <a:cubicBezTo>
                  <a:pt x="3953933" y="2468033"/>
                  <a:pt x="3957717" y="2446772"/>
                  <a:pt x="3962400" y="2425700"/>
                </a:cubicBezTo>
                <a:cubicBezTo>
                  <a:pt x="3966186" y="2408661"/>
                  <a:pt x="3971443" y="2391967"/>
                  <a:pt x="3975100" y="2374900"/>
                </a:cubicBezTo>
                <a:cubicBezTo>
                  <a:pt x="3984146" y="2332687"/>
                  <a:pt x="3992033" y="2290233"/>
                  <a:pt x="4000500" y="2247900"/>
                </a:cubicBezTo>
                <a:lnTo>
                  <a:pt x="4013200" y="2184400"/>
                </a:lnTo>
                <a:cubicBezTo>
                  <a:pt x="4017433" y="2163233"/>
                  <a:pt x="4020665" y="2141841"/>
                  <a:pt x="4025900" y="2120900"/>
                </a:cubicBezTo>
                <a:cubicBezTo>
                  <a:pt x="4035144" y="2083925"/>
                  <a:pt x="4045926" y="2044221"/>
                  <a:pt x="4051300" y="2006600"/>
                </a:cubicBezTo>
                <a:cubicBezTo>
                  <a:pt x="4075679" y="1835946"/>
                  <a:pt x="4050262" y="1947250"/>
                  <a:pt x="4076700" y="1841500"/>
                </a:cubicBezTo>
                <a:cubicBezTo>
                  <a:pt x="4072467" y="1744133"/>
                  <a:pt x="4073388" y="1646405"/>
                  <a:pt x="4064000" y="1549400"/>
                </a:cubicBezTo>
                <a:cubicBezTo>
                  <a:pt x="4060637" y="1514653"/>
                  <a:pt x="4042930" y="1482439"/>
                  <a:pt x="4038600" y="1447800"/>
                </a:cubicBezTo>
                <a:cubicBezTo>
                  <a:pt x="4034367" y="1413933"/>
                  <a:pt x="4032005" y="1379780"/>
                  <a:pt x="4025900" y="1346200"/>
                </a:cubicBezTo>
                <a:cubicBezTo>
                  <a:pt x="4023505" y="1333029"/>
                  <a:pt x="4016878" y="1320972"/>
                  <a:pt x="4013200" y="1308100"/>
                </a:cubicBezTo>
                <a:cubicBezTo>
                  <a:pt x="3974813" y="1173745"/>
                  <a:pt x="4035461" y="1362184"/>
                  <a:pt x="3975100" y="1181100"/>
                </a:cubicBezTo>
                <a:cubicBezTo>
                  <a:pt x="3970867" y="1168400"/>
                  <a:pt x="3964601" y="1156205"/>
                  <a:pt x="3962400" y="1143000"/>
                </a:cubicBezTo>
                <a:cubicBezTo>
                  <a:pt x="3958954" y="1122325"/>
                  <a:pt x="3951888" y="1055498"/>
                  <a:pt x="3937000" y="1028700"/>
                </a:cubicBezTo>
                <a:lnTo>
                  <a:pt x="3860800" y="914400"/>
                </a:lnTo>
                <a:cubicBezTo>
                  <a:pt x="3852333" y="901700"/>
                  <a:pt x="3846193" y="887093"/>
                  <a:pt x="3835400" y="876300"/>
                </a:cubicBezTo>
                <a:cubicBezTo>
                  <a:pt x="3822700" y="863600"/>
                  <a:pt x="3808327" y="852377"/>
                  <a:pt x="3797300" y="838200"/>
                </a:cubicBezTo>
                <a:cubicBezTo>
                  <a:pt x="3778558" y="814103"/>
                  <a:pt x="3768086" y="783586"/>
                  <a:pt x="3746500" y="762000"/>
                </a:cubicBezTo>
                <a:cubicBezTo>
                  <a:pt x="3601585" y="617085"/>
                  <a:pt x="3784816" y="795526"/>
                  <a:pt x="3644900" y="673100"/>
                </a:cubicBezTo>
                <a:cubicBezTo>
                  <a:pt x="3575634" y="612492"/>
                  <a:pt x="3615677" y="626739"/>
                  <a:pt x="3530600" y="584200"/>
                </a:cubicBezTo>
                <a:cubicBezTo>
                  <a:pt x="3518626" y="578213"/>
                  <a:pt x="3505035" y="576200"/>
                  <a:pt x="3492500" y="571500"/>
                </a:cubicBezTo>
                <a:cubicBezTo>
                  <a:pt x="3490536" y="570764"/>
                  <a:pt x="3407193" y="535907"/>
                  <a:pt x="3390900" y="533400"/>
                </a:cubicBezTo>
                <a:cubicBezTo>
                  <a:pt x="3348850" y="526931"/>
                  <a:pt x="3306233" y="524933"/>
                  <a:pt x="3263900" y="520700"/>
                </a:cubicBezTo>
                <a:cubicBezTo>
                  <a:pt x="3055679" y="468645"/>
                  <a:pt x="3163509" y="490804"/>
                  <a:pt x="2705100" y="520700"/>
                </a:cubicBezTo>
                <a:cubicBezTo>
                  <a:pt x="2678383" y="522442"/>
                  <a:pt x="2655405" y="542314"/>
                  <a:pt x="2628900" y="546100"/>
                </a:cubicBezTo>
                <a:lnTo>
                  <a:pt x="2540000" y="558800"/>
                </a:lnTo>
                <a:cubicBezTo>
                  <a:pt x="2444235" y="590722"/>
                  <a:pt x="2562277" y="547661"/>
                  <a:pt x="2463800" y="596900"/>
                </a:cubicBezTo>
                <a:cubicBezTo>
                  <a:pt x="2443410" y="607095"/>
                  <a:pt x="2421725" y="614509"/>
                  <a:pt x="2400300" y="622300"/>
                </a:cubicBezTo>
                <a:cubicBezTo>
                  <a:pt x="2375138" y="631450"/>
                  <a:pt x="2349500" y="639233"/>
                  <a:pt x="2324100" y="647700"/>
                </a:cubicBezTo>
                <a:cubicBezTo>
                  <a:pt x="2311400" y="651933"/>
                  <a:pt x="2297139" y="652974"/>
                  <a:pt x="2286000" y="660400"/>
                </a:cubicBezTo>
                <a:cubicBezTo>
                  <a:pt x="2162132" y="742979"/>
                  <a:pt x="2354627" y="613631"/>
                  <a:pt x="2197100" y="723900"/>
                </a:cubicBezTo>
                <a:cubicBezTo>
                  <a:pt x="2172091" y="741406"/>
                  <a:pt x="2146300" y="757767"/>
                  <a:pt x="2120900" y="774700"/>
                </a:cubicBezTo>
                <a:cubicBezTo>
                  <a:pt x="2108200" y="783167"/>
                  <a:pt x="2093593" y="789307"/>
                  <a:pt x="2082800" y="800100"/>
                </a:cubicBezTo>
                <a:cubicBezTo>
                  <a:pt x="2070100" y="812800"/>
                  <a:pt x="2056389" y="824563"/>
                  <a:pt x="2044700" y="838200"/>
                </a:cubicBezTo>
                <a:cubicBezTo>
                  <a:pt x="1992666" y="898907"/>
                  <a:pt x="2018369" y="874754"/>
                  <a:pt x="1981200" y="939800"/>
                </a:cubicBezTo>
                <a:cubicBezTo>
                  <a:pt x="1973627" y="953052"/>
                  <a:pt x="1963373" y="964648"/>
                  <a:pt x="1955800" y="977900"/>
                </a:cubicBezTo>
                <a:cubicBezTo>
                  <a:pt x="1925901" y="1030223"/>
                  <a:pt x="1925816" y="1042452"/>
                  <a:pt x="1905000" y="1104900"/>
                </a:cubicBezTo>
                <a:lnTo>
                  <a:pt x="1892300" y="1143000"/>
                </a:lnTo>
                <a:cubicBezTo>
                  <a:pt x="1888067" y="1155700"/>
                  <a:pt x="1881801" y="1167895"/>
                  <a:pt x="1879600" y="1181100"/>
                </a:cubicBezTo>
                <a:cubicBezTo>
                  <a:pt x="1864391" y="1272356"/>
                  <a:pt x="1881184" y="1235874"/>
                  <a:pt x="1841500" y="1295400"/>
                </a:cubicBezTo>
                <a:cubicBezTo>
                  <a:pt x="1837098" y="1335021"/>
                  <a:pt x="1825161" y="1453297"/>
                  <a:pt x="1816100" y="1498600"/>
                </a:cubicBezTo>
                <a:cubicBezTo>
                  <a:pt x="1813475" y="1511727"/>
                  <a:pt x="1807633" y="1524000"/>
                  <a:pt x="1803400" y="1536700"/>
                </a:cubicBezTo>
                <a:cubicBezTo>
                  <a:pt x="1807633" y="1655233"/>
                  <a:pt x="1805675" y="1774150"/>
                  <a:pt x="1816100" y="1892300"/>
                </a:cubicBezTo>
                <a:cubicBezTo>
                  <a:pt x="1818453" y="1918970"/>
                  <a:pt x="1841500" y="1968500"/>
                  <a:pt x="1841500" y="1968500"/>
                </a:cubicBezTo>
                <a:cubicBezTo>
                  <a:pt x="1845733" y="1998133"/>
                  <a:pt x="1845598" y="2028728"/>
                  <a:pt x="1854200" y="2057400"/>
                </a:cubicBezTo>
                <a:cubicBezTo>
                  <a:pt x="1858586" y="2072020"/>
                  <a:pt x="1872774" y="2081848"/>
                  <a:pt x="1879600" y="2095500"/>
                </a:cubicBezTo>
                <a:cubicBezTo>
                  <a:pt x="1922810" y="2181920"/>
                  <a:pt x="1851632" y="2078691"/>
                  <a:pt x="1917700" y="2184400"/>
                </a:cubicBezTo>
                <a:cubicBezTo>
                  <a:pt x="1928918" y="2202349"/>
                  <a:pt x="1943497" y="2217976"/>
                  <a:pt x="1955800" y="2235200"/>
                </a:cubicBezTo>
                <a:cubicBezTo>
                  <a:pt x="1979584" y="2268497"/>
                  <a:pt x="1990565" y="2292173"/>
                  <a:pt x="2019300" y="2324100"/>
                </a:cubicBezTo>
                <a:cubicBezTo>
                  <a:pt x="2043330" y="2350800"/>
                  <a:pt x="2070100" y="2374900"/>
                  <a:pt x="2095500" y="2400300"/>
                </a:cubicBezTo>
                <a:lnTo>
                  <a:pt x="2133600" y="2438400"/>
                </a:lnTo>
                <a:cubicBezTo>
                  <a:pt x="2146300" y="2451100"/>
                  <a:pt x="2155636" y="2468468"/>
                  <a:pt x="2171700" y="2476500"/>
                </a:cubicBezTo>
                <a:cubicBezTo>
                  <a:pt x="2188633" y="2484967"/>
                  <a:pt x="2206147" y="2492361"/>
                  <a:pt x="2222500" y="2501900"/>
                </a:cubicBezTo>
                <a:cubicBezTo>
                  <a:pt x="2256997" y="2522023"/>
                  <a:pt x="2286212" y="2552771"/>
                  <a:pt x="2324100" y="2565400"/>
                </a:cubicBezTo>
                <a:cubicBezTo>
                  <a:pt x="2437332" y="2603144"/>
                  <a:pt x="2258655" y="2542756"/>
                  <a:pt x="2425700" y="2603500"/>
                </a:cubicBezTo>
                <a:cubicBezTo>
                  <a:pt x="2450862" y="2612650"/>
                  <a:pt x="2476500" y="2620433"/>
                  <a:pt x="2501900" y="2628900"/>
                </a:cubicBezTo>
                <a:cubicBezTo>
                  <a:pt x="2514600" y="2633133"/>
                  <a:pt x="2526873" y="2638975"/>
                  <a:pt x="2540000" y="2641600"/>
                </a:cubicBezTo>
                <a:cubicBezTo>
                  <a:pt x="2561167" y="2645833"/>
                  <a:pt x="2582559" y="2649065"/>
                  <a:pt x="2603500" y="2654300"/>
                </a:cubicBezTo>
                <a:cubicBezTo>
                  <a:pt x="2616487" y="2657547"/>
                  <a:pt x="2628473" y="2664375"/>
                  <a:pt x="2641600" y="2667000"/>
                </a:cubicBezTo>
                <a:cubicBezTo>
                  <a:pt x="2670953" y="2672871"/>
                  <a:pt x="2700867" y="2675467"/>
                  <a:pt x="2730500" y="2679700"/>
                </a:cubicBezTo>
                <a:lnTo>
                  <a:pt x="3873500" y="2667000"/>
                </a:lnTo>
                <a:cubicBezTo>
                  <a:pt x="3916036" y="2666149"/>
                  <a:pt x="3958450" y="2660769"/>
                  <a:pt x="4000500" y="2654300"/>
                </a:cubicBezTo>
                <a:cubicBezTo>
                  <a:pt x="4013731" y="2652264"/>
                  <a:pt x="4025728" y="2645278"/>
                  <a:pt x="4038600" y="2641600"/>
                </a:cubicBezTo>
                <a:cubicBezTo>
                  <a:pt x="4055383" y="2636805"/>
                  <a:pt x="4072284" y="2632323"/>
                  <a:pt x="4089400" y="2628900"/>
                </a:cubicBezTo>
                <a:cubicBezTo>
                  <a:pt x="4280394" y="2590701"/>
                  <a:pt x="4088357" y="2636455"/>
                  <a:pt x="4203700" y="2603500"/>
                </a:cubicBezTo>
                <a:cubicBezTo>
                  <a:pt x="4220483" y="2598705"/>
                  <a:pt x="4237461" y="2594586"/>
                  <a:pt x="4254500" y="2590800"/>
                </a:cubicBezTo>
                <a:cubicBezTo>
                  <a:pt x="4304668" y="2579652"/>
                  <a:pt x="4346623" y="2576489"/>
                  <a:pt x="4394200" y="2552700"/>
                </a:cubicBezTo>
                <a:lnTo>
                  <a:pt x="4495800" y="2501900"/>
                </a:lnTo>
                <a:cubicBezTo>
                  <a:pt x="4512733" y="2493433"/>
                  <a:pt x="4528233" y="2481092"/>
                  <a:pt x="4546600" y="2476500"/>
                </a:cubicBezTo>
                <a:lnTo>
                  <a:pt x="4597400" y="2463800"/>
                </a:lnTo>
                <a:cubicBezTo>
                  <a:pt x="4618567" y="2451100"/>
                  <a:pt x="4640361" y="2439392"/>
                  <a:pt x="4660900" y="2425700"/>
                </a:cubicBezTo>
                <a:cubicBezTo>
                  <a:pt x="4678512" y="2413959"/>
                  <a:pt x="4693751" y="2398818"/>
                  <a:pt x="4711700" y="2387600"/>
                </a:cubicBezTo>
                <a:cubicBezTo>
                  <a:pt x="4727754" y="2377566"/>
                  <a:pt x="4746266" y="2371940"/>
                  <a:pt x="4762500" y="2362200"/>
                </a:cubicBezTo>
                <a:cubicBezTo>
                  <a:pt x="4788677" y="2346494"/>
                  <a:pt x="4811396" y="2325052"/>
                  <a:pt x="4838700" y="2311400"/>
                </a:cubicBezTo>
                <a:cubicBezTo>
                  <a:pt x="4855633" y="2302933"/>
                  <a:pt x="4873446" y="2296034"/>
                  <a:pt x="4889500" y="2286000"/>
                </a:cubicBezTo>
                <a:cubicBezTo>
                  <a:pt x="4975851" y="2232030"/>
                  <a:pt x="4901964" y="2257484"/>
                  <a:pt x="4991100" y="2235200"/>
                </a:cubicBezTo>
                <a:cubicBezTo>
                  <a:pt x="5016500" y="2209800"/>
                  <a:pt x="5047375" y="2188888"/>
                  <a:pt x="5067300" y="2159000"/>
                </a:cubicBezTo>
                <a:cubicBezTo>
                  <a:pt x="5075767" y="2146300"/>
                  <a:pt x="5081213" y="2130951"/>
                  <a:pt x="5092700" y="2120900"/>
                </a:cubicBezTo>
                <a:cubicBezTo>
                  <a:pt x="5115674" y="2100798"/>
                  <a:pt x="5143500" y="2087033"/>
                  <a:pt x="5168900" y="2070100"/>
                </a:cubicBezTo>
                <a:lnTo>
                  <a:pt x="5207000" y="2044700"/>
                </a:lnTo>
                <a:cubicBezTo>
                  <a:pt x="5215467" y="2027767"/>
                  <a:pt x="5223007" y="2010338"/>
                  <a:pt x="5232400" y="1993900"/>
                </a:cubicBezTo>
                <a:cubicBezTo>
                  <a:pt x="5239973" y="1980648"/>
                  <a:pt x="5251601" y="1969748"/>
                  <a:pt x="5257800" y="1955800"/>
                </a:cubicBezTo>
                <a:cubicBezTo>
                  <a:pt x="5268674" y="1931334"/>
                  <a:pt x="5268348" y="1901877"/>
                  <a:pt x="5283200" y="1879600"/>
                </a:cubicBezTo>
                <a:cubicBezTo>
                  <a:pt x="5313017" y="1834875"/>
                  <a:pt x="5339874" y="1801415"/>
                  <a:pt x="5359400" y="1752600"/>
                </a:cubicBezTo>
                <a:cubicBezTo>
                  <a:pt x="5404740" y="1639250"/>
                  <a:pt x="5361333" y="1711601"/>
                  <a:pt x="5410200" y="1638300"/>
                </a:cubicBezTo>
                <a:cubicBezTo>
                  <a:pt x="5414433" y="1617133"/>
                  <a:pt x="5420047" y="1596196"/>
                  <a:pt x="5422900" y="1574800"/>
                </a:cubicBezTo>
                <a:cubicBezTo>
                  <a:pt x="5444728" y="1411093"/>
                  <a:pt x="5419693" y="1495520"/>
                  <a:pt x="5448300" y="1409700"/>
                </a:cubicBezTo>
                <a:cubicBezTo>
                  <a:pt x="5444067" y="1303867"/>
                  <a:pt x="5446884" y="1197515"/>
                  <a:pt x="5435600" y="1092200"/>
                </a:cubicBezTo>
                <a:cubicBezTo>
                  <a:pt x="5433974" y="1077023"/>
                  <a:pt x="5415559" y="1068392"/>
                  <a:pt x="5410200" y="1054100"/>
                </a:cubicBezTo>
                <a:cubicBezTo>
                  <a:pt x="5402621" y="1033889"/>
                  <a:pt x="5402735" y="1011541"/>
                  <a:pt x="5397500" y="990600"/>
                </a:cubicBezTo>
                <a:cubicBezTo>
                  <a:pt x="5394253" y="977613"/>
                  <a:pt x="5389033" y="965200"/>
                  <a:pt x="5384800" y="952500"/>
                </a:cubicBezTo>
                <a:cubicBezTo>
                  <a:pt x="5397500" y="944033"/>
                  <a:pt x="5409248" y="933926"/>
                  <a:pt x="5422900" y="927100"/>
                </a:cubicBezTo>
                <a:cubicBezTo>
                  <a:pt x="5454164" y="911468"/>
                  <a:pt x="5507934" y="906578"/>
                  <a:pt x="5537200" y="901700"/>
                </a:cubicBezTo>
                <a:cubicBezTo>
                  <a:pt x="5597577" y="861448"/>
                  <a:pt x="5560820" y="881127"/>
                  <a:pt x="5651500" y="850900"/>
                </a:cubicBezTo>
                <a:lnTo>
                  <a:pt x="5689600" y="838200"/>
                </a:lnTo>
                <a:cubicBezTo>
                  <a:pt x="5702300" y="833967"/>
                  <a:pt x="5716561" y="832926"/>
                  <a:pt x="5727700" y="825500"/>
                </a:cubicBezTo>
                <a:cubicBezTo>
                  <a:pt x="5773307" y="795095"/>
                  <a:pt x="5777228" y="787654"/>
                  <a:pt x="5842000" y="774700"/>
                </a:cubicBezTo>
                <a:cubicBezTo>
                  <a:pt x="5859243" y="771251"/>
                  <a:pt x="5935802" y="756987"/>
                  <a:pt x="5956300" y="749300"/>
                </a:cubicBezTo>
                <a:cubicBezTo>
                  <a:pt x="6089124" y="699491"/>
                  <a:pt x="5927505" y="743799"/>
                  <a:pt x="6057900" y="711200"/>
                </a:cubicBezTo>
                <a:cubicBezTo>
                  <a:pt x="6070600" y="702733"/>
                  <a:pt x="6082348" y="692626"/>
                  <a:pt x="6096000" y="685800"/>
                </a:cubicBezTo>
                <a:cubicBezTo>
                  <a:pt x="6154383" y="656609"/>
                  <a:pt x="6153710" y="663869"/>
                  <a:pt x="6210300" y="647700"/>
                </a:cubicBezTo>
                <a:cubicBezTo>
                  <a:pt x="6337837" y="611261"/>
                  <a:pt x="6140391" y="662002"/>
                  <a:pt x="6299200" y="622300"/>
                </a:cubicBezTo>
                <a:cubicBezTo>
                  <a:pt x="6311900" y="613833"/>
                  <a:pt x="6322955" y="602116"/>
                  <a:pt x="6337300" y="596900"/>
                </a:cubicBezTo>
                <a:cubicBezTo>
                  <a:pt x="6527541" y="527721"/>
                  <a:pt x="6363044" y="609444"/>
                  <a:pt x="6502400" y="546100"/>
                </a:cubicBezTo>
                <a:cubicBezTo>
                  <a:pt x="6528253" y="534349"/>
                  <a:pt x="6552386" y="518922"/>
                  <a:pt x="6578600" y="508000"/>
                </a:cubicBezTo>
                <a:cubicBezTo>
                  <a:pt x="6603314" y="497702"/>
                  <a:pt x="6630853" y="494574"/>
                  <a:pt x="6654800" y="482600"/>
                </a:cubicBezTo>
                <a:cubicBezTo>
                  <a:pt x="6671733" y="474133"/>
                  <a:pt x="6687873" y="463847"/>
                  <a:pt x="6705600" y="457200"/>
                </a:cubicBezTo>
                <a:cubicBezTo>
                  <a:pt x="6721943" y="451071"/>
                  <a:pt x="6740194" y="450982"/>
                  <a:pt x="6756400" y="444500"/>
                </a:cubicBezTo>
                <a:cubicBezTo>
                  <a:pt x="6782767" y="433953"/>
                  <a:pt x="6806386" y="417322"/>
                  <a:pt x="6832600" y="406400"/>
                </a:cubicBezTo>
                <a:lnTo>
                  <a:pt x="6946900" y="368300"/>
                </a:lnTo>
                <a:cubicBezTo>
                  <a:pt x="6959600" y="364067"/>
                  <a:pt x="6973861" y="363026"/>
                  <a:pt x="6985000" y="355600"/>
                </a:cubicBezTo>
                <a:cubicBezTo>
                  <a:pt x="7058219" y="306787"/>
                  <a:pt x="6987588" y="349048"/>
                  <a:pt x="7061200" y="317500"/>
                </a:cubicBezTo>
                <a:cubicBezTo>
                  <a:pt x="7128933" y="288471"/>
                  <a:pt x="7090532" y="296419"/>
                  <a:pt x="7150100" y="279400"/>
                </a:cubicBezTo>
                <a:cubicBezTo>
                  <a:pt x="7176215" y="271939"/>
                  <a:pt x="7213234" y="265712"/>
                  <a:pt x="7239000" y="254000"/>
                </a:cubicBezTo>
                <a:cubicBezTo>
                  <a:pt x="7273470" y="238332"/>
                  <a:pt x="7304679" y="215174"/>
                  <a:pt x="7340600" y="203200"/>
                </a:cubicBezTo>
                <a:cubicBezTo>
                  <a:pt x="7500691" y="149836"/>
                  <a:pt x="7338926" y="205415"/>
                  <a:pt x="7480300" y="152400"/>
                </a:cubicBezTo>
                <a:cubicBezTo>
                  <a:pt x="7492835" y="147700"/>
                  <a:pt x="7506043" y="144849"/>
                  <a:pt x="7518400" y="139700"/>
                </a:cubicBezTo>
                <a:cubicBezTo>
                  <a:pt x="7556886" y="123664"/>
                  <a:pt x="7593989" y="104385"/>
                  <a:pt x="7632700" y="88900"/>
                </a:cubicBezTo>
                <a:cubicBezTo>
                  <a:pt x="7657559" y="78956"/>
                  <a:pt x="7684041" y="73444"/>
                  <a:pt x="7708900" y="63500"/>
                </a:cubicBezTo>
                <a:cubicBezTo>
                  <a:pt x="7726478" y="56469"/>
                  <a:pt x="7741739" y="44087"/>
                  <a:pt x="7759700" y="38100"/>
                </a:cubicBezTo>
                <a:cubicBezTo>
                  <a:pt x="7822991" y="17003"/>
                  <a:pt x="7873552" y="10658"/>
                  <a:pt x="7937500" y="0"/>
                </a:cubicBezTo>
                <a:cubicBezTo>
                  <a:pt x="7989221" y="2155"/>
                  <a:pt x="8212597" y="-1076"/>
                  <a:pt x="8318500" y="25400"/>
                </a:cubicBezTo>
                <a:cubicBezTo>
                  <a:pt x="8344475" y="31894"/>
                  <a:pt x="8368290" y="46398"/>
                  <a:pt x="8394700" y="50800"/>
                </a:cubicBezTo>
                <a:cubicBezTo>
                  <a:pt x="8435994" y="57682"/>
                  <a:pt x="8471483" y="59526"/>
                  <a:pt x="8509000" y="76200"/>
                </a:cubicBezTo>
                <a:cubicBezTo>
                  <a:pt x="8586628" y="110701"/>
                  <a:pt x="8589387" y="117092"/>
                  <a:pt x="8661400" y="165100"/>
                </a:cubicBezTo>
                <a:cubicBezTo>
                  <a:pt x="8686800" y="182033"/>
                  <a:pt x="8712912" y="197945"/>
                  <a:pt x="8737600" y="215900"/>
                </a:cubicBezTo>
                <a:cubicBezTo>
                  <a:pt x="8784167" y="249767"/>
                  <a:pt x="8832338" y="281530"/>
                  <a:pt x="8877300" y="317500"/>
                </a:cubicBezTo>
                <a:cubicBezTo>
                  <a:pt x="8898467" y="334433"/>
                  <a:pt x="8921633" y="349133"/>
                  <a:pt x="8940800" y="368300"/>
                </a:cubicBezTo>
                <a:cubicBezTo>
                  <a:pt x="8964179" y="391679"/>
                  <a:pt x="8984001" y="418401"/>
                  <a:pt x="9004300" y="444500"/>
                </a:cubicBezTo>
                <a:cubicBezTo>
                  <a:pt x="9013671" y="456548"/>
                  <a:pt x="9020828" y="470180"/>
                  <a:pt x="9029700" y="482600"/>
                </a:cubicBezTo>
                <a:cubicBezTo>
                  <a:pt x="9042003" y="499824"/>
                  <a:pt x="9058334" y="514468"/>
                  <a:pt x="9067800" y="533400"/>
                </a:cubicBezTo>
                <a:cubicBezTo>
                  <a:pt x="9083976" y="565751"/>
                  <a:pt x="9090743" y="602159"/>
                  <a:pt x="9105900" y="635000"/>
                </a:cubicBezTo>
                <a:cubicBezTo>
                  <a:pt x="9116244" y="657412"/>
                  <a:pt x="9133786" y="676028"/>
                  <a:pt x="9144000" y="698500"/>
                </a:cubicBezTo>
                <a:cubicBezTo>
                  <a:pt x="9155079" y="722874"/>
                  <a:pt x="9159456" y="749841"/>
                  <a:pt x="9169400" y="774700"/>
                </a:cubicBezTo>
                <a:cubicBezTo>
                  <a:pt x="9176431" y="792278"/>
                  <a:pt x="9186333" y="808567"/>
                  <a:pt x="9194800" y="825500"/>
                </a:cubicBezTo>
                <a:cubicBezTo>
                  <a:pt x="9199033" y="846667"/>
                  <a:pt x="9202265" y="868059"/>
                  <a:pt x="9207500" y="889000"/>
                </a:cubicBezTo>
                <a:cubicBezTo>
                  <a:pt x="9210747" y="901987"/>
                  <a:pt x="9220200" y="913713"/>
                  <a:pt x="9220200" y="927100"/>
                </a:cubicBezTo>
                <a:cubicBezTo>
                  <a:pt x="9220200" y="1041478"/>
                  <a:pt x="9215108" y="1155875"/>
                  <a:pt x="9207500" y="1270000"/>
                </a:cubicBezTo>
                <a:cubicBezTo>
                  <a:pt x="9206610" y="1283357"/>
                  <a:pt x="9198047" y="1295113"/>
                  <a:pt x="9194800" y="1308100"/>
                </a:cubicBezTo>
                <a:cubicBezTo>
                  <a:pt x="9168611" y="1412855"/>
                  <a:pt x="9195475" y="1331139"/>
                  <a:pt x="9169400" y="1422400"/>
                </a:cubicBezTo>
                <a:cubicBezTo>
                  <a:pt x="9165722" y="1435272"/>
                  <a:pt x="9162310" y="1448345"/>
                  <a:pt x="9156700" y="1460500"/>
                </a:cubicBezTo>
                <a:cubicBezTo>
                  <a:pt x="9136866" y="1503474"/>
                  <a:pt x="9104679" y="1541583"/>
                  <a:pt x="9093200" y="1587500"/>
                </a:cubicBezTo>
                <a:cubicBezTo>
                  <a:pt x="9088967" y="1604433"/>
                  <a:pt x="9087589" y="1622350"/>
                  <a:pt x="9080500" y="1638300"/>
                </a:cubicBezTo>
                <a:cubicBezTo>
                  <a:pt x="9070475" y="1660857"/>
                  <a:pt x="9054388" y="1680222"/>
                  <a:pt x="9042400" y="1701800"/>
                </a:cubicBezTo>
                <a:cubicBezTo>
                  <a:pt x="9033206" y="1718350"/>
                  <a:pt x="9026066" y="1735980"/>
                  <a:pt x="9017000" y="1752600"/>
                </a:cubicBezTo>
                <a:cubicBezTo>
                  <a:pt x="9000657" y="1782563"/>
                  <a:pt x="8983760" y="1812234"/>
                  <a:pt x="8966200" y="1841500"/>
                </a:cubicBezTo>
                <a:cubicBezTo>
                  <a:pt x="8958347" y="1854588"/>
                  <a:pt x="8952208" y="1869459"/>
                  <a:pt x="8940800" y="1879600"/>
                </a:cubicBezTo>
                <a:cubicBezTo>
                  <a:pt x="8913582" y="1903794"/>
                  <a:pt x="8880535" y="1920601"/>
                  <a:pt x="8851900" y="1943100"/>
                </a:cubicBezTo>
                <a:cubicBezTo>
                  <a:pt x="8821210" y="1967213"/>
                  <a:pt x="8793477" y="1994919"/>
                  <a:pt x="8763000" y="2019300"/>
                </a:cubicBezTo>
                <a:cubicBezTo>
                  <a:pt x="8751081" y="2028835"/>
                  <a:pt x="8737111" y="2035542"/>
                  <a:pt x="8724900" y="2044700"/>
                </a:cubicBezTo>
                <a:cubicBezTo>
                  <a:pt x="8703215" y="2060964"/>
                  <a:pt x="8684269" y="2080947"/>
                  <a:pt x="8661400" y="2095500"/>
                </a:cubicBezTo>
                <a:cubicBezTo>
                  <a:pt x="8637442" y="2110746"/>
                  <a:pt x="8610024" y="2119809"/>
                  <a:pt x="8585200" y="2133600"/>
                </a:cubicBezTo>
                <a:cubicBezTo>
                  <a:pt x="8571857" y="2141013"/>
                  <a:pt x="8560752" y="2152174"/>
                  <a:pt x="8547100" y="2159000"/>
                </a:cubicBezTo>
                <a:cubicBezTo>
                  <a:pt x="8535126" y="2164987"/>
                  <a:pt x="8521429" y="2166728"/>
                  <a:pt x="8509000" y="2171700"/>
                </a:cubicBezTo>
                <a:cubicBezTo>
                  <a:pt x="8479066" y="2183674"/>
                  <a:pt x="8448936" y="2195382"/>
                  <a:pt x="8420100" y="2209800"/>
                </a:cubicBezTo>
                <a:cubicBezTo>
                  <a:pt x="8406448" y="2216626"/>
                  <a:pt x="8395652" y="2228374"/>
                  <a:pt x="8382000" y="2235200"/>
                </a:cubicBezTo>
                <a:cubicBezTo>
                  <a:pt x="8370026" y="2241187"/>
                  <a:pt x="8356055" y="2242290"/>
                  <a:pt x="8343900" y="2247900"/>
                </a:cubicBezTo>
                <a:cubicBezTo>
                  <a:pt x="8300926" y="2267734"/>
                  <a:pt x="8261801" y="2296433"/>
                  <a:pt x="8216900" y="2311400"/>
                </a:cubicBezTo>
                <a:cubicBezTo>
                  <a:pt x="8191500" y="2319867"/>
                  <a:pt x="8166345" y="2329107"/>
                  <a:pt x="8140700" y="2336800"/>
                </a:cubicBezTo>
                <a:cubicBezTo>
                  <a:pt x="8123982" y="2341816"/>
                  <a:pt x="8106106" y="2343018"/>
                  <a:pt x="8089900" y="2349500"/>
                </a:cubicBezTo>
                <a:cubicBezTo>
                  <a:pt x="8063533" y="2360047"/>
                  <a:pt x="8039650" y="2376066"/>
                  <a:pt x="8013700" y="2387600"/>
                </a:cubicBezTo>
                <a:cubicBezTo>
                  <a:pt x="8001467" y="2393037"/>
                  <a:pt x="7987905" y="2395027"/>
                  <a:pt x="7975600" y="2400300"/>
                </a:cubicBezTo>
                <a:cubicBezTo>
                  <a:pt x="7958199" y="2407758"/>
                  <a:pt x="7942378" y="2418669"/>
                  <a:pt x="7924800" y="2425700"/>
                </a:cubicBezTo>
                <a:cubicBezTo>
                  <a:pt x="7899941" y="2435644"/>
                  <a:pt x="7873459" y="2441156"/>
                  <a:pt x="7848600" y="2451100"/>
                </a:cubicBezTo>
                <a:cubicBezTo>
                  <a:pt x="7831022" y="2458131"/>
                  <a:pt x="7815895" y="2470932"/>
                  <a:pt x="7797800" y="2476500"/>
                </a:cubicBezTo>
                <a:cubicBezTo>
                  <a:pt x="7760497" y="2487978"/>
                  <a:pt x="7721530" y="2493124"/>
                  <a:pt x="7683500" y="2501900"/>
                </a:cubicBezTo>
                <a:cubicBezTo>
                  <a:pt x="7666493" y="2505825"/>
                  <a:pt x="7649633" y="2510367"/>
                  <a:pt x="7632700" y="2514600"/>
                </a:cubicBezTo>
                <a:cubicBezTo>
                  <a:pt x="7589082" y="2543679"/>
                  <a:pt x="7574558" y="2555637"/>
                  <a:pt x="7518400" y="2578100"/>
                </a:cubicBezTo>
                <a:cubicBezTo>
                  <a:pt x="7502194" y="2584582"/>
                  <a:pt x="7484533" y="2586567"/>
                  <a:pt x="7467600" y="2590800"/>
                </a:cubicBezTo>
                <a:cubicBezTo>
                  <a:pt x="7454900" y="2599267"/>
                  <a:pt x="7443395" y="2609884"/>
                  <a:pt x="7429500" y="2616200"/>
                </a:cubicBezTo>
                <a:cubicBezTo>
                  <a:pt x="7396572" y="2631167"/>
                  <a:pt x="7361892" y="2641939"/>
                  <a:pt x="7327900" y="2654300"/>
                </a:cubicBezTo>
                <a:cubicBezTo>
                  <a:pt x="7315319" y="2658875"/>
                  <a:pt x="7301774" y="2661013"/>
                  <a:pt x="7289800" y="2667000"/>
                </a:cubicBezTo>
                <a:cubicBezTo>
                  <a:pt x="7276148" y="2673826"/>
                  <a:pt x="7265352" y="2685574"/>
                  <a:pt x="7251700" y="2692400"/>
                </a:cubicBezTo>
                <a:cubicBezTo>
                  <a:pt x="7239726" y="2698387"/>
                  <a:pt x="7225731" y="2699439"/>
                  <a:pt x="7213600" y="2705100"/>
                </a:cubicBezTo>
                <a:cubicBezTo>
                  <a:pt x="7162132" y="2729118"/>
                  <a:pt x="7109117" y="2750808"/>
                  <a:pt x="7061200" y="2781300"/>
                </a:cubicBezTo>
                <a:lnTo>
                  <a:pt x="6921500" y="2870200"/>
                </a:lnTo>
                <a:cubicBezTo>
                  <a:pt x="6895821" y="2886708"/>
                  <a:pt x="6871187" y="2904821"/>
                  <a:pt x="6845300" y="2921000"/>
                </a:cubicBezTo>
                <a:cubicBezTo>
                  <a:pt x="6824368" y="2934083"/>
                  <a:pt x="6805747" y="2953113"/>
                  <a:pt x="6781800" y="2959100"/>
                </a:cubicBezTo>
                <a:lnTo>
                  <a:pt x="6731000" y="2971800"/>
                </a:lnTo>
                <a:cubicBezTo>
                  <a:pt x="6697133" y="2997200"/>
                  <a:pt x="6663636" y="3023101"/>
                  <a:pt x="6629400" y="3048000"/>
                </a:cubicBezTo>
                <a:cubicBezTo>
                  <a:pt x="6617056" y="3056978"/>
                  <a:pt x="6604952" y="3066574"/>
                  <a:pt x="6591300" y="3073400"/>
                </a:cubicBezTo>
                <a:cubicBezTo>
                  <a:pt x="6579326" y="3079387"/>
                  <a:pt x="6565900" y="3081867"/>
                  <a:pt x="6553200" y="3086100"/>
                </a:cubicBezTo>
                <a:cubicBezTo>
                  <a:pt x="6536267" y="3098800"/>
                  <a:pt x="6520903" y="3113921"/>
                  <a:pt x="6502400" y="3124200"/>
                </a:cubicBezTo>
                <a:cubicBezTo>
                  <a:pt x="6482472" y="3135271"/>
                  <a:pt x="6457868" y="3136954"/>
                  <a:pt x="6438900" y="3149600"/>
                </a:cubicBezTo>
                <a:cubicBezTo>
                  <a:pt x="6418975" y="3162884"/>
                  <a:pt x="6406282" y="3184815"/>
                  <a:pt x="6388100" y="3200400"/>
                </a:cubicBezTo>
                <a:cubicBezTo>
                  <a:pt x="6376511" y="3210333"/>
                  <a:pt x="6362211" y="3216642"/>
                  <a:pt x="6350000" y="3225800"/>
                </a:cubicBezTo>
                <a:cubicBezTo>
                  <a:pt x="6328315" y="3242064"/>
                  <a:pt x="6308185" y="3260336"/>
                  <a:pt x="6286500" y="3276600"/>
                </a:cubicBezTo>
                <a:cubicBezTo>
                  <a:pt x="6274289" y="3285758"/>
                  <a:pt x="6259808" y="3291859"/>
                  <a:pt x="6248400" y="3302000"/>
                </a:cubicBezTo>
                <a:cubicBezTo>
                  <a:pt x="6033824" y="3492734"/>
                  <a:pt x="6290207" y="3283795"/>
                  <a:pt x="6108700" y="3429000"/>
                </a:cubicBezTo>
                <a:cubicBezTo>
                  <a:pt x="6052293" y="3541815"/>
                  <a:pt x="6122362" y="3415063"/>
                  <a:pt x="6032500" y="3530600"/>
                </a:cubicBezTo>
                <a:cubicBezTo>
                  <a:pt x="6017345" y="3550085"/>
                  <a:pt x="6008092" y="3573561"/>
                  <a:pt x="5994400" y="3594100"/>
                </a:cubicBezTo>
                <a:cubicBezTo>
                  <a:pt x="5982659" y="3611712"/>
                  <a:pt x="5967518" y="3626951"/>
                  <a:pt x="5956300" y="3644900"/>
                </a:cubicBezTo>
                <a:cubicBezTo>
                  <a:pt x="5946266" y="3660954"/>
                  <a:pt x="5940293" y="3679262"/>
                  <a:pt x="5930900" y="3695700"/>
                </a:cubicBezTo>
                <a:cubicBezTo>
                  <a:pt x="5890602" y="3766222"/>
                  <a:pt x="5915303" y="3701494"/>
                  <a:pt x="5867400" y="3797300"/>
                </a:cubicBezTo>
                <a:cubicBezTo>
                  <a:pt x="5861413" y="3809274"/>
                  <a:pt x="5860687" y="3823426"/>
                  <a:pt x="5854700" y="3835400"/>
                </a:cubicBezTo>
                <a:cubicBezTo>
                  <a:pt x="5847874" y="3849052"/>
                  <a:pt x="5836126" y="3859848"/>
                  <a:pt x="5829300" y="3873500"/>
                </a:cubicBezTo>
                <a:cubicBezTo>
                  <a:pt x="5823313" y="3885474"/>
                  <a:pt x="5821873" y="3899295"/>
                  <a:pt x="5816600" y="3911600"/>
                </a:cubicBezTo>
                <a:cubicBezTo>
                  <a:pt x="5797264" y="3956716"/>
                  <a:pt x="5791309" y="3962236"/>
                  <a:pt x="5765800" y="4000500"/>
                </a:cubicBezTo>
                <a:cubicBezTo>
                  <a:pt x="5761567" y="4021667"/>
                  <a:pt x="5758335" y="4043059"/>
                  <a:pt x="5753100" y="4064000"/>
                </a:cubicBezTo>
                <a:cubicBezTo>
                  <a:pt x="5745625" y="4093899"/>
                  <a:pt x="5728983" y="4122108"/>
                  <a:pt x="5727700" y="4152900"/>
                </a:cubicBezTo>
                <a:cubicBezTo>
                  <a:pt x="5714612" y="4467024"/>
                  <a:pt x="5722538" y="4284650"/>
                  <a:pt x="5753100" y="4406900"/>
                </a:cubicBezTo>
                <a:cubicBezTo>
                  <a:pt x="5758335" y="4427841"/>
                  <a:pt x="5762251" y="4449108"/>
                  <a:pt x="5765800" y="4470400"/>
                </a:cubicBezTo>
                <a:cubicBezTo>
                  <a:pt x="5770721" y="4499927"/>
                  <a:pt x="5771240" y="4530260"/>
                  <a:pt x="5778500" y="4559300"/>
                </a:cubicBezTo>
                <a:cubicBezTo>
                  <a:pt x="5851432" y="4851026"/>
                  <a:pt x="5777089" y="4504267"/>
                  <a:pt x="5867400" y="4775200"/>
                </a:cubicBezTo>
                <a:cubicBezTo>
                  <a:pt x="5890685" y="4845054"/>
                  <a:pt x="5866109" y="4782466"/>
                  <a:pt x="5905500" y="4851400"/>
                </a:cubicBezTo>
                <a:cubicBezTo>
                  <a:pt x="5914893" y="4867838"/>
                  <a:pt x="5919896" y="4886794"/>
                  <a:pt x="5930900" y="4902200"/>
                </a:cubicBezTo>
                <a:cubicBezTo>
                  <a:pt x="5941339" y="4916815"/>
                  <a:pt x="5957311" y="4926663"/>
                  <a:pt x="5969000" y="4940300"/>
                </a:cubicBezTo>
                <a:cubicBezTo>
                  <a:pt x="6028888" y="5010169"/>
                  <a:pt x="6006748" y="5022674"/>
                  <a:pt x="6121400" y="5080000"/>
                </a:cubicBezTo>
                <a:cubicBezTo>
                  <a:pt x="6138333" y="5088467"/>
                  <a:pt x="6154799" y="5097942"/>
                  <a:pt x="6172200" y="5105400"/>
                </a:cubicBezTo>
                <a:cubicBezTo>
                  <a:pt x="6238810" y="5133947"/>
                  <a:pt x="6419941" y="5155418"/>
                  <a:pt x="6426200" y="5156200"/>
                </a:cubicBezTo>
                <a:lnTo>
                  <a:pt x="6527800" y="5168900"/>
                </a:lnTo>
                <a:cubicBezTo>
                  <a:pt x="6540500" y="5173133"/>
                  <a:pt x="6552832" y="5178696"/>
                  <a:pt x="6565900" y="5181600"/>
                </a:cubicBezTo>
                <a:cubicBezTo>
                  <a:pt x="6591037" y="5187186"/>
                  <a:pt x="6616350" y="5194300"/>
                  <a:pt x="6642100" y="5194300"/>
                </a:cubicBezTo>
                <a:cubicBezTo>
                  <a:pt x="6993492" y="5194300"/>
                  <a:pt x="7344833" y="5185833"/>
                  <a:pt x="7696200" y="5181600"/>
                </a:cubicBezTo>
                <a:cubicBezTo>
                  <a:pt x="7721600" y="5173133"/>
                  <a:pt x="7748090" y="5167420"/>
                  <a:pt x="7772400" y="5156200"/>
                </a:cubicBezTo>
                <a:cubicBezTo>
                  <a:pt x="7959086" y="5070037"/>
                  <a:pt x="7795125" y="5127458"/>
                  <a:pt x="7899400" y="5092700"/>
                </a:cubicBezTo>
                <a:lnTo>
                  <a:pt x="8039100" y="4991100"/>
                </a:lnTo>
                <a:cubicBezTo>
                  <a:pt x="8056169" y="4978583"/>
                  <a:pt x="8072676" y="4965303"/>
                  <a:pt x="8089900" y="4953000"/>
                </a:cubicBezTo>
                <a:cubicBezTo>
                  <a:pt x="8131949" y="4922965"/>
                  <a:pt x="8175560" y="4895105"/>
                  <a:pt x="8216900" y="4864100"/>
                </a:cubicBezTo>
                <a:cubicBezTo>
                  <a:pt x="8284633" y="4813300"/>
                  <a:pt x="8353986" y="4764591"/>
                  <a:pt x="8420100" y="4711700"/>
                </a:cubicBezTo>
                <a:cubicBezTo>
                  <a:pt x="8441267" y="4694767"/>
                  <a:pt x="8464906" y="4680529"/>
                  <a:pt x="8483600" y="4660900"/>
                </a:cubicBezTo>
                <a:cubicBezTo>
                  <a:pt x="8543850" y="4597637"/>
                  <a:pt x="8718646" y="4405145"/>
                  <a:pt x="8775700" y="4305300"/>
                </a:cubicBezTo>
                <a:cubicBezTo>
                  <a:pt x="8964384" y="3975104"/>
                  <a:pt x="8679109" y="4478149"/>
                  <a:pt x="8877300" y="4114800"/>
                </a:cubicBezTo>
                <a:cubicBezTo>
                  <a:pt x="8932964" y="4012750"/>
                  <a:pt x="8872902" y="4170838"/>
                  <a:pt x="8953500" y="3975100"/>
                </a:cubicBezTo>
                <a:cubicBezTo>
                  <a:pt x="8981258" y="3907688"/>
                  <a:pt x="8988753" y="3872187"/>
                  <a:pt x="9004300" y="3810000"/>
                </a:cubicBezTo>
                <a:cubicBezTo>
                  <a:pt x="9008533" y="3754967"/>
                  <a:pt x="9011508" y="3699822"/>
                  <a:pt x="9017000" y="3644900"/>
                </a:cubicBezTo>
                <a:cubicBezTo>
                  <a:pt x="9019979" y="3615114"/>
                  <a:pt x="9030732" y="3585916"/>
                  <a:pt x="9029700" y="3556000"/>
                </a:cubicBezTo>
                <a:cubicBezTo>
                  <a:pt x="9021512" y="3318539"/>
                  <a:pt x="9031235" y="3357406"/>
                  <a:pt x="8991600" y="3238500"/>
                </a:cubicBezTo>
                <a:cubicBezTo>
                  <a:pt x="8983618" y="3166663"/>
                  <a:pt x="8985662" y="3112324"/>
                  <a:pt x="8953500" y="3048000"/>
                </a:cubicBezTo>
                <a:cubicBezTo>
                  <a:pt x="8944034" y="3029068"/>
                  <a:pt x="8927703" y="3014424"/>
                  <a:pt x="8915400" y="2997200"/>
                </a:cubicBezTo>
                <a:cubicBezTo>
                  <a:pt x="8906528" y="2984780"/>
                  <a:pt x="8898090" y="2972043"/>
                  <a:pt x="8890000" y="2959100"/>
                </a:cubicBezTo>
                <a:cubicBezTo>
                  <a:pt x="8857297" y="2906775"/>
                  <a:pt x="8846079" y="2877079"/>
                  <a:pt x="8801100" y="2832100"/>
                </a:cubicBezTo>
                <a:cubicBezTo>
                  <a:pt x="8781933" y="2812933"/>
                  <a:pt x="8756767" y="2800467"/>
                  <a:pt x="8737600" y="2781300"/>
                </a:cubicBezTo>
                <a:cubicBezTo>
                  <a:pt x="8667254" y="2710954"/>
                  <a:pt x="8772668" y="2773322"/>
                  <a:pt x="8661400" y="2692400"/>
                </a:cubicBezTo>
                <a:cubicBezTo>
                  <a:pt x="8633798" y="2672326"/>
                  <a:pt x="8601766" y="2659160"/>
                  <a:pt x="8572500" y="2641600"/>
                </a:cubicBezTo>
                <a:cubicBezTo>
                  <a:pt x="8559412" y="2633747"/>
                  <a:pt x="8546820" y="2625072"/>
                  <a:pt x="8534400" y="2616200"/>
                </a:cubicBezTo>
                <a:cubicBezTo>
                  <a:pt x="8517176" y="2603897"/>
                  <a:pt x="8502532" y="2587566"/>
                  <a:pt x="8483600" y="2578100"/>
                </a:cubicBezTo>
                <a:cubicBezTo>
                  <a:pt x="8467988" y="2570294"/>
                  <a:pt x="8449006" y="2571882"/>
                  <a:pt x="8432800" y="2565400"/>
                </a:cubicBezTo>
                <a:cubicBezTo>
                  <a:pt x="8406433" y="2554853"/>
                  <a:pt x="8382453" y="2539051"/>
                  <a:pt x="8356600" y="2527300"/>
                </a:cubicBezTo>
                <a:cubicBezTo>
                  <a:pt x="8329407" y="2514940"/>
                  <a:pt x="8286108" y="2498532"/>
                  <a:pt x="8255000" y="2489200"/>
                </a:cubicBezTo>
                <a:cubicBezTo>
                  <a:pt x="8225481" y="2480344"/>
                  <a:pt x="8195619" y="2472656"/>
                  <a:pt x="8166100" y="2463800"/>
                </a:cubicBezTo>
                <a:cubicBezTo>
                  <a:pt x="8153278" y="2459953"/>
                  <a:pt x="8140429" y="2456072"/>
                  <a:pt x="8128000" y="2451100"/>
                </a:cubicBezTo>
                <a:cubicBezTo>
                  <a:pt x="8098066" y="2439126"/>
                  <a:pt x="8069844" y="2422709"/>
                  <a:pt x="8039100" y="2413000"/>
                </a:cubicBezTo>
                <a:cubicBezTo>
                  <a:pt x="7989167" y="2397232"/>
                  <a:pt x="7886700" y="2374900"/>
                  <a:pt x="7886700" y="2374900"/>
                </a:cubicBezTo>
                <a:lnTo>
                  <a:pt x="7200900" y="2400300"/>
                </a:lnTo>
                <a:cubicBezTo>
                  <a:pt x="7187532" y="2401004"/>
                  <a:pt x="7175868" y="2410096"/>
                  <a:pt x="7162800" y="2413000"/>
                </a:cubicBezTo>
                <a:cubicBezTo>
                  <a:pt x="7137663" y="2418586"/>
                  <a:pt x="7111737" y="2420114"/>
                  <a:pt x="7086600" y="2425700"/>
                </a:cubicBezTo>
                <a:cubicBezTo>
                  <a:pt x="7073532" y="2428604"/>
                  <a:pt x="7061544" y="2435390"/>
                  <a:pt x="7048500" y="2438400"/>
                </a:cubicBezTo>
                <a:cubicBezTo>
                  <a:pt x="7006434" y="2448108"/>
                  <a:pt x="6921500" y="2463800"/>
                  <a:pt x="6921500" y="2463800"/>
                </a:cubicBezTo>
                <a:cubicBezTo>
                  <a:pt x="6643249" y="2583051"/>
                  <a:pt x="6987850" y="2430625"/>
                  <a:pt x="6769100" y="2540000"/>
                </a:cubicBezTo>
                <a:cubicBezTo>
                  <a:pt x="6757126" y="2545987"/>
                  <a:pt x="6743535" y="2548000"/>
                  <a:pt x="6731000" y="2552700"/>
                </a:cubicBezTo>
                <a:cubicBezTo>
                  <a:pt x="6709654" y="2560705"/>
                  <a:pt x="6688846" y="2570095"/>
                  <a:pt x="6667500" y="2578100"/>
                </a:cubicBezTo>
                <a:cubicBezTo>
                  <a:pt x="6654965" y="2582800"/>
                  <a:pt x="6641531" y="2585139"/>
                  <a:pt x="6629400" y="2590800"/>
                </a:cubicBezTo>
                <a:cubicBezTo>
                  <a:pt x="6612124" y="2598862"/>
                  <a:pt x="6457380" y="2672190"/>
                  <a:pt x="6413500" y="2705100"/>
                </a:cubicBezTo>
                <a:cubicBezTo>
                  <a:pt x="6275194" y="2808830"/>
                  <a:pt x="6367586" y="2745967"/>
                  <a:pt x="6261100" y="2870200"/>
                </a:cubicBezTo>
                <a:cubicBezTo>
                  <a:pt x="6233827" y="2902019"/>
                  <a:pt x="6201833" y="2929467"/>
                  <a:pt x="6172200" y="2959100"/>
                </a:cubicBezTo>
                <a:cubicBezTo>
                  <a:pt x="6155267" y="2976033"/>
                  <a:pt x="6135768" y="2990742"/>
                  <a:pt x="6121400" y="3009900"/>
                </a:cubicBezTo>
                <a:cubicBezTo>
                  <a:pt x="6108700" y="3026833"/>
                  <a:pt x="6095292" y="3043258"/>
                  <a:pt x="6083300" y="3060700"/>
                </a:cubicBezTo>
                <a:cubicBezTo>
                  <a:pt x="6048711" y="3111011"/>
                  <a:pt x="6024872" y="3169928"/>
                  <a:pt x="5981700" y="3213100"/>
                </a:cubicBezTo>
                <a:cubicBezTo>
                  <a:pt x="5947924" y="3246876"/>
                  <a:pt x="5904099" y="3288401"/>
                  <a:pt x="5880100" y="3327400"/>
                </a:cubicBezTo>
                <a:cubicBezTo>
                  <a:pt x="5863203" y="3354858"/>
                  <a:pt x="5855341" y="3386950"/>
                  <a:pt x="5842000" y="3416300"/>
                </a:cubicBezTo>
                <a:cubicBezTo>
                  <a:pt x="5834166" y="3433535"/>
                  <a:pt x="5826340" y="3450866"/>
                  <a:pt x="5816600" y="3467100"/>
                </a:cubicBezTo>
                <a:cubicBezTo>
                  <a:pt x="5800894" y="3493277"/>
                  <a:pt x="5783306" y="3518291"/>
                  <a:pt x="5765800" y="3543300"/>
                </a:cubicBezTo>
                <a:cubicBezTo>
                  <a:pt x="5735693" y="3586311"/>
                  <a:pt x="5727074" y="3590911"/>
                  <a:pt x="5702300" y="3632200"/>
                </a:cubicBezTo>
                <a:cubicBezTo>
                  <a:pt x="5672042" y="3682630"/>
                  <a:pt x="5639701" y="3731998"/>
                  <a:pt x="5613400" y="3784600"/>
                </a:cubicBezTo>
                <a:cubicBezTo>
                  <a:pt x="5600700" y="3810000"/>
                  <a:pt x="5589609" y="3836270"/>
                  <a:pt x="5575300" y="3860800"/>
                </a:cubicBezTo>
                <a:cubicBezTo>
                  <a:pt x="5559918" y="3887169"/>
                  <a:pt x="5540206" y="3910823"/>
                  <a:pt x="5524500" y="3937000"/>
                </a:cubicBezTo>
                <a:cubicBezTo>
                  <a:pt x="5480460" y="4010400"/>
                  <a:pt x="5512208" y="3977680"/>
                  <a:pt x="5473700" y="4076700"/>
                </a:cubicBezTo>
                <a:cubicBezTo>
                  <a:pt x="5455160" y="4124373"/>
                  <a:pt x="5430350" y="4169384"/>
                  <a:pt x="5410200" y="4216400"/>
                </a:cubicBezTo>
                <a:cubicBezTo>
                  <a:pt x="5404927" y="4228705"/>
                  <a:pt x="5403487" y="4242526"/>
                  <a:pt x="5397500" y="4254500"/>
                </a:cubicBezTo>
                <a:cubicBezTo>
                  <a:pt x="5343667" y="4362166"/>
                  <a:pt x="5339222" y="4343164"/>
                  <a:pt x="5270500" y="4457700"/>
                </a:cubicBezTo>
                <a:lnTo>
                  <a:pt x="5156200" y="4648200"/>
                </a:lnTo>
                <a:cubicBezTo>
                  <a:pt x="5143500" y="4669367"/>
                  <a:pt x="5135554" y="4694246"/>
                  <a:pt x="5118100" y="4711700"/>
                </a:cubicBezTo>
                <a:cubicBezTo>
                  <a:pt x="5101167" y="4728633"/>
                  <a:pt x="5082885" y="4744318"/>
                  <a:pt x="5067300" y="4762500"/>
                </a:cubicBezTo>
                <a:cubicBezTo>
                  <a:pt x="5057367" y="4774089"/>
                  <a:pt x="5052693" y="4789807"/>
                  <a:pt x="5041900" y="4800600"/>
                </a:cubicBezTo>
                <a:cubicBezTo>
                  <a:pt x="5022733" y="4819767"/>
                  <a:pt x="4998660" y="4833391"/>
                  <a:pt x="4978400" y="4851400"/>
                </a:cubicBezTo>
                <a:cubicBezTo>
                  <a:pt x="4960502" y="4867310"/>
                  <a:pt x="4947803" y="4889343"/>
                  <a:pt x="4927600" y="4902200"/>
                </a:cubicBezTo>
                <a:cubicBezTo>
                  <a:pt x="4895793" y="4922441"/>
                  <a:pt x="4840470" y="4939710"/>
                  <a:pt x="4800600" y="4953000"/>
                </a:cubicBezTo>
                <a:cubicBezTo>
                  <a:pt x="4684155" y="5046156"/>
                  <a:pt x="4791824" y="4970088"/>
                  <a:pt x="4673600" y="5029200"/>
                </a:cubicBezTo>
                <a:cubicBezTo>
                  <a:pt x="4632843" y="5049578"/>
                  <a:pt x="4614958" y="5072840"/>
                  <a:pt x="4572000" y="5080000"/>
                </a:cubicBezTo>
                <a:cubicBezTo>
                  <a:pt x="4534187" y="5086302"/>
                  <a:pt x="4495800" y="5088467"/>
                  <a:pt x="4457700" y="5092700"/>
                </a:cubicBezTo>
                <a:cubicBezTo>
                  <a:pt x="4387850" y="5115983"/>
                  <a:pt x="4445000" y="5105400"/>
                  <a:pt x="4343400" y="5080000"/>
                </a:cubicBezTo>
                <a:cubicBezTo>
                  <a:pt x="4318418" y="5073755"/>
                  <a:pt x="4292450" y="5072350"/>
                  <a:pt x="4267200" y="5067300"/>
                </a:cubicBezTo>
                <a:cubicBezTo>
                  <a:pt x="4228929" y="5059646"/>
                  <a:pt x="4191171" y="5049554"/>
                  <a:pt x="4152900" y="5041900"/>
                </a:cubicBezTo>
                <a:cubicBezTo>
                  <a:pt x="4058647" y="5023049"/>
                  <a:pt x="4092440" y="5039161"/>
                  <a:pt x="4000500" y="5003800"/>
                </a:cubicBezTo>
                <a:cubicBezTo>
                  <a:pt x="3970409" y="4992226"/>
                  <a:pt x="3940436" y="4980118"/>
                  <a:pt x="3911600" y="4965700"/>
                </a:cubicBezTo>
                <a:cubicBezTo>
                  <a:pt x="3897948" y="4958874"/>
                  <a:pt x="3887359" y="4946696"/>
                  <a:pt x="3873500" y="4940300"/>
                </a:cubicBezTo>
                <a:cubicBezTo>
                  <a:pt x="3832102" y="4921193"/>
                  <a:pt x="3746500" y="4889500"/>
                  <a:pt x="3746500" y="4889500"/>
                </a:cubicBezTo>
                <a:cubicBezTo>
                  <a:pt x="3733800" y="4876800"/>
                  <a:pt x="3723630" y="4860919"/>
                  <a:pt x="3708400" y="4851400"/>
                </a:cubicBezTo>
                <a:cubicBezTo>
                  <a:pt x="3628126" y="4801229"/>
                  <a:pt x="3634898" y="4860131"/>
                  <a:pt x="3568700" y="4749800"/>
                </a:cubicBezTo>
                <a:cubicBezTo>
                  <a:pt x="3543300" y="4707467"/>
                  <a:pt x="3520601" y="4663391"/>
                  <a:pt x="3492500" y="4622800"/>
                </a:cubicBezTo>
                <a:cubicBezTo>
                  <a:pt x="3482277" y="4608033"/>
                  <a:pt x="3465620" y="4598725"/>
                  <a:pt x="3454400" y="4584700"/>
                </a:cubicBezTo>
                <a:cubicBezTo>
                  <a:pt x="3431651" y="4556263"/>
                  <a:pt x="3414423" y="4523600"/>
                  <a:pt x="3390900" y="4495800"/>
                </a:cubicBezTo>
                <a:cubicBezTo>
                  <a:pt x="3367697" y="4468378"/>
                  <a:pt x="3337696" y="4447195"/>
                  <a:pt x="3314700" y="4419600"/>
                </a:cubicBezTo>
                <a:cubicBezTo>
                  <a:pt x="3295157" y="4396149"/>
                  <a:pt x="3278725" y="4370085"/>
                  <a:pt x="3263900" y="4343400"/>
                </a:cubicBezTo>
                <a:cubicBezTo>
                  <a:pt x="3257399" y="4331698"/>
                  <a:pt x="3256637" y="4317533"/>
                  <a:pt x="3251200" y="4305300"/>
                </a:cubicBezTo>
                <a:cubicBezTo>
                  <a:pt x="3239666" y="4279350"/>
                  <a:pt x="3227711" y="4253451"/>
                  <a:pt x="3213100" y="4229100"/>
                </a:cubicBezTo>
                <a:cubicBezTo>
                  <a:pt x="3202210" y="4210950"/>
                  <a:pt x="3187700" y="4195233"/>
                  <a:pt x="3175000" y="4178300"/>
                </a:cubicBezTo>
                <a:cubicBezTo>
                  <a:pt x="3166533" y="4144433"/>
                  <a:pt x="3160639" y="4109818"/>
                  <a:pt x="3149600" y="4076700"/>
                </a:cubicBezTo>
                <a:cubicBezTo>
                  <a:pt x="3141133" y="4051300"/>
                  <a:pt x="3130694" y="4026475"/>
                  <a:pt x="3124200" y="4000500"/>
                </a:cubicBezTo>
                <a:cubicBezTo>
                  <a:pt x="3117955" y="3975518"/>
                  <a:pt x="3117086" y="3949437"/>
                  <a:pt x="3111500" y="3924300"/>
                </a:cubicBezTo>
                <a:cubicBezTo>
                  <a:pt x="3108596" y="3911232"/>
                  <a:pt x="3102047" y="3899187"/>
                  <a:pt x="3098800" y="3886200"/>
                </a:cubicBezTo>
                <a:cubicBezTo>
                  <a:pt x="3081250" y="3816001"/>
                  <a:pt x="3087737" y="3812653"/>
                  <a:pt x="3073400" y="3733800"/>
                </a:cubicBezTo>
                <a:cubicBezTo>
                  <a:pt x="3070278" y="3716627"/>
                  <a:pt x="3063822" y="3700173"/>
                  <a:pt x="3060700" y="3683000"/>
                </a:cubicBezTo>
                <a:cubicBezTo>
                  <a:pt x="3055345" y="3653549"/>
                  <a:pt x="3054272" y="3623370"/>
                  <a:pt x="3048000" y="3594100"/>
                </a:cubicBezTo>
                <a:cubicBezTo>
                  <a:pt x="2997565" y="3358735"/>
                  <a:pt x="3043288" y="3650013"/>
                  <a:pt x="3009900" y="3416300"/>
                </a:cubicBezTo>
                <a:cubicBezTo>
                  <a:pt x="3014133" y="3162300"/>
                  <a:pt x="3011565" y="2908096"/>
                  <a:pt x="3022600" y="2654300"/>
                </a:cubicBezTo>
                <a:cubicBezTo>
                  <a:pt x="3024295" y="2615307"/>
                  <a:pt x="3039224" y="2578030"/>
                  <a:pt x="3048000" y="2540000"/>
                </a:cubicBezTo>
                <a:cubicBezTo>
                  <a:pt x="3051925" y="2522993"/>
                  <a:pt x="3057277" y="2506316"/>
                  <a:pt x="3060700" y="2489200"/>
                </a:cubicBezTo>
                <a:cubicBezTo>
                  <a:pt x="3065750" y="2463950"/>
                  <a:pt x="3065719" y="2437578"/>
                  <a:pt x="3073400" y="2413000"/>
                </a:cubicBezTo>
                <a:cubicBezTo>
                  <a:pt x="3087000" y="2369481"/>
                  <a:pt x="3107267" y="2328333"/>
                  <a:pt x="3124200" y="2286000"/>
                </a:cubicBezTo>
                <a:cubicBezTo>
                  <a:pt x="3133831" y="2261922"/>
                  <a:pt x="3179853" y="2145370"/>
                  <a:pt x="3187700" y="2133600"/>
                </a:cubicBezTo>
                <a:lnTo>
                  <a:pt x="3213100" y="2095500"/>
                </a:lnTo>
                <a:cubicBezTo>
                  <a:pt x="3217333" y="2078567"/>
                  <a:pt x="3217994" y="2060312"/>
                  <a:pt x="3225800" y="2044700"/>
                </a:cubicBezTo>
                <a:cubicBezTo>
                  <a:pt x="3239452" y="2017396"/>
                  <a:pt x="3258645" y="1993188"/>
                  <a:pt x="3276600" y="1968500"/>
                </a:cubicBezTo>
                <a:cubicBezTo>
                  <a:pt x="3310467" y="1921933"/>
                  <a:pt x="3333238" y="1864770"/>
                  <a:pt x="3378200" y="1828800"/>
                </a:cubicBezTo>
                <a:cubicBezTo>
                  <a:pt x="3399367" y="1811867"/>
                  <a:pt x="3422533" y="1797167"/>
                  <a:pt x="3441700" y="1778000"/>
                </a:cubicBezTo>
                <a:cubicBezTo>
                  <a:pt x="3510320" y="1709380"/>
                  <a:pt x="3468959" y="1727767"/>
                  <a:pt x="3530600" y="1676400"/>
                </a:cubicBezTo>
                <a:cubicBezTo>
                  <a:pt x="3567680" y="1645500"/>
                  <a:pt x="3610770" y="1621630"/>
                  <a:pt x="3644900" y="1587500"/>
                </a:cubicBezTo>
                <a:cubicBezTo>
                  <a:pt x="3719942" y="1512458"/>
                  <a:pt x="3691395" y="1545795"/>
                  <a:pt x="3771900" y="1435100"/>
                </a:cubicBezTo>
                <a:cubicBezTo>
                  <a:pt x="3780878" y="1422756"/>
                  <a:pt x="3786507" y="1407793"/>
                  <a:pt x="3797300" y="1397000"/>
                </a:cubicBezTo>
                <a:cubicBezTo>
                  <a:pt x="3812267" y="1382033"/>
                  <a:pt x="3832170" y="1372838"/>
                  <a:pt x="3848100" y="1358900"/>
                </a:cubicBezTo>
                <a:cubicBezTo>
                  <a:pt x="3866122" y="1343131"/>
                  <a:pt x="3879742" y="1322468"/>
                  <a:pt x="3898900" y="1308100"/>
                </a:cubicBezTo>
                <a:cubicBezTo>
                  <a:pt x="3914046" y="1296741"/>
                  <a:pt x="3934294" y="1293704"/>
                  <a:pt x="3949700" y="1282700"/>
                </a:cubicBezTo>
                <a:cubicBezTo>
                  <a:pt x="3964315" y="1272261"/>
                  <a:pt x="3974002" y="1256098"/>
                  <a:pt x="3987800" y="1244600"/>
                </a:cubicBezTo>
                <a:cubicBezTo>
                  <a:pt x="3999526" y="1234829"/>
                  <a:pt x="4013480" y="1228072"/>
                  <a:pt x="4025900" y="1219200"/>
                </a:cubicBezTo>
                <a:cubicBezTo>
                  <a:pt x="4043124" y="1206897"/>
                  <a:pt x="4057768" y="1190566"/>
                  <a:pt x="4076700" y="1181100"/>
                </a:cubicBezTo>
                <a:cubicBezTo>
                  <a:pt x="4092312" y="1173294"/>
                  <a:pt x="4110717" y="1173195"/>
                  <a:pt x="4127500" y="1168400"/>
                </a:cubicBezTo>
                <a:cubicBezTo>
                  <a:pt x="4140372" y="1164722"/>
                  <a:pt x="4152728" y="1159378"/>
                  <a:pt x="4165600" y="1155700"/>
                </a:cubicBezTo>
                <a:cubicBezTo>
                  <a:pt x="4182383" y="1150905"/>
                  <a:pt x="4199841" y="1148520"/>
                  <a:pt x="4216400" y="1143000"/>
                </a:cubicBezTo>
                <a:cubicBezTo>
                  <a:pt x="4344987" y="1100138"/>
                  <a:pt x="4220055" y="1136458"/>
                  <a:pt x="4330700" y="1092200"/>
                </a:cubicBezTo>
                <a:cubicBezTo>
                  <a:pt x="4379117" y="1072833"/>
                  <a:pt x="4460330" y="1051034"/>
                  <a:pt x="4508500" y="1041400"/>
                </a:cubicBezTo>
                <a:cubicBezTo>
                  <a:pt x="4537853" y="1035529"/>
                  <a:pt x="4567767" y="1032933"/>
                  <a:pt x="4597400" y="1028700"/>
                </a:cubicBezTo>
                <a:cubicBezTo>
                  <a:pt x="4736351" y="982383"/>
                  <a:pt x="4525884" y="1056252"/>
                  <a:pt x="4673600" y="990600"/>
                </a:cubicBezTo>
                <a:cubicBezTo>
                  <a:pt x="4794003" y="937087"/>
                  <a:pt x="4856288" y="965200"/>
                  <a:pt x="5016500" y="965200"/>
                </a:cubicBezTo>
              </a:path>
            </a:pathLst>
          </a:cu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9884" y="467641"/>
            <a:ext cx="66305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летим мы тут в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ракете,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на свете-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орбите, как на зло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Появилось…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НЛО.</a:t>
            </a: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96" y="1405890"/>
            <a:ext cx="6976404" cy="5232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8112">
            <a:off x="955119" y="1580509"/>
            <a:ext cx="5132198" cy="4083211"/>
          </a:xfrm>
          <a:prstGeom prst="rect">
            <a:avLst/>
          </a:prstGeom>
        </p:spPr>
      </p:pic>
      <p:pic>
        <p:nvPicPr>
          <p:cNvPr id="3" name="Неизвестен - Звук НЛО (2)-полё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1976" y="631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16042 C -2.08333E-6 -0.03889 0.06693 0.05995 0.14922 0.05995 C 0.24597 0.05995 0.28099 -0.05 0.29584 -0.1162 L 0.31081 -0.20486 C 0.32565 -0.27106 0.36289 -0.38079 0.47227 -0.38079 C 0.54193 -0.38079 0.62162 -0.28218 0.62162 -0.16042 C 0.62162 -0.03889 0.54193 0.05995 0.47227 0.05995 C 0.36289 0.05995 0.32565 -0.05 0.31081 -0.1162 L 0.29584 -0.20486 C 0.28099 -0.27106 0.24597 -0.38079 0.14922 -0.38079 C 0.06693 -0.38079 -2.08333E-6 -0.28218 -2.08333E-6 -0.16042 Z " pathEditMode="relative" rAng="0" ptsTypes="AAAAAAAAAAA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7680" y="506452"/>
            <a:ext cx="6096000" cy="360406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добрались  до Луны</a:t>
            </a:r>
            <a:endParaRPr lang="ru-RU" sz="28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 космической пыли.</a:t>
            </a: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всем вам привет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галактик и планет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иных миров селяне 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(инопланетяне).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69264"/>
            <a:ext cx="5331119" cy="47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4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187822"/>
            <a:ext cx="4022164" cy="3016623"/>
          </a:xfrm>
          <a:prstGeom prst="rect">
            <a:avLst/>
          </a:prstGeom>
        </p:spPr>
      </p:pic>
      <p:pic>
        <p:nvPicPr>
          <p:cNvPr id="6" name="unknown_artist-melodiya_kosmo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2966" y="140525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1" y="239969"/>
            <a:ext cx="5941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Следи за полётом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2 0.03884 C -0.08972 0.21429 -0.00417 0.35922 0.10091 0.35922 C 0.225 0.35922 0.26966 0.19903 0.28867 0.10194 L 0.30794 -0.02543 C 0.32682 -0.1209 0.37461 -0.28063 0.51471 -0.28063 C 0.60377 -0.28063 0.70586 -0.13708 0.70586 0.03884 C 0.70586 0.21429 0.60377 0.35922 0.51471 0.35922 C 0.37461 0.35922 0.32682 0.19903 0.30794 0.10194 L 0.28867 -0.02543 C 0.26966 -0.1209 0.225 -0.28063 0.10091 -0.28063 C -0.00417 -0.28063 -0.08972 -0.13708 -0.08972 0.03884 Z " pathEditMode="relative" rAng="0" ptsTypes="ffFffffFfff">
                                      <p:cBhvr>
                                        <p:cTn id="13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7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5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17776 C -0.00404 -0.03699 0.12265 -0.2233 0.29258 -0.23555 C 0.45482 -0.25173 0.6069 -0.10772 0.61718 0.10079 C 0.62982 0.29357 0.5233 0.47272 0.37122 0.48567 C 0.2319 0.49561 0.09974 0.37656 0.08958 0.19695 C 0.07955 0.03329 0.16849 -0.1202 0.29765 -0.13361 C 0.41679 -0.14309 0.52838 -0.043 0.53593 0.10749 C 0.54349 0.24226 0.47252 0.37379 0.36614 0.38026 C 0.26992 0.38997 0.17838 0.31276 0.1707 0.19048 C 0.16588 0.0816 0.21901 -0.02473 0.30286 -0.03074 C 0.37617 -0.03699 0.44974 0.02057 0.45482 0.11327 C 0.46002 0.19394 0.422 0.27046 0.36093 0.27716 C 0.31041 0.2841 0.2569 0.24827 0.25455 0.1847 C 0.24935 0.13246 0.26992 0.07859 0.30781 0.07166 C 0.33815 0.07166 0.36849 0.08507 0.3737 0.11997 C 0.37617 0.1424 0.37122 0.16528 0.35599 0.17476 C 0.34843 0.17776 0.34323 0.17776 0.33554 0.17476 " pathEditMode="relative" rAng="0" ptsTypes="fffffffffffffffff">
                                      <p:cBhvr>
                                        <p:cTn id="16" dur="9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90" y="-5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" presetID="2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15 -0.0994 C -0.09115 -0.20296 -0.00612 -0.28779 0.09843 -0.28779 L 0.53776 -0.28779 C 0.64245 -0.28779 0.72786 -0.20296 0.72786 -0.0994 L 0.72786 0.33033 C 0.72786 0.43435 0.64245 0.52242 0.53776 0.52242 L 0.09843 0.52242 C -0.00612 0.52242 -0.09115 0.43435 -0.09115 0.33033 Z " pathEditMode="relative" rAng="0" ptsTypes="fFfFfFff">
                                      <p:cBhvr>
                                        <p:cTn id="1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51" y="21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851" y="137935"/>
            <a:ext cx="5104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«Доскажи словечко»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5420" y="16976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Чтобы глаз вооружить и со звездами дружить,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Млечный путь увидеть, чтоб нужен мощный… (Телескоп)</a:t>
            </a:r>
            <a:endParaRPr lang="ru-RU" b="0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821" y="30887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Он космос покоряет, ракетой управляет,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Отважный, смелый астронавт зовётся просто… (Космонавт)</a:t>
            </a:r>
            <a:endParaRPr lang="ru-RU" b="0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7156" y="39795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, serif"/>
              </a:rPr>
              <a:t>Свет быстрее всех летает, километры не считает.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, serif"/>
              </a:rPr>
              <a:t>Дарит Солнце жизнь планетам, нам – тепло, хвосты -… (Кометам)</a:t>
            </a:r>
            <a:endParaRPr lang="ru-RU" b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4815" y="234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Телескопом сотни лет изучают жизнь планет.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Нам расскажет обо всем умный дядя… (Астроном</a:t>
            </a:r>
            <a:r>
              <a:rPr lang="ru-RU" b="1" dirty="0">
                <a:solidFill>
                  <a:schemeClr val="bg1"/>
                </a:solidFill>
                <a:latin typeface="Times New Roman, serif"/>
              </a:rPr>
              <a:t>)</a:t>
            </a:r>
            <a:endParaRPr lang="ru-RU" b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3866" y="25346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Астроном – он звездочет, знает всё наперечет!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, serif"/>
              </a:rPr>
              <a:t>Только лучше звёзд видна в небе полная… </a:t>
            </a:r>
            <a:r>
              <a:rPr lang="ru-RU" b="1" dirty="0">
                <a:solidFill>
                  <a:schemeClr val="bg1"/>
                </a:solidFill>
                <a:latin typeface="Times New Roman, serif"/>
              </a:rPr>
              <a:t>(Луна)</a:t>
            </a:r>
            <a:endParaRPr lang="ru-RU" b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851" y="771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луны не может птица долететь и прилуниться,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зато умеет это делать быстрая… (Ракета)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3352">
            <a:off x="2335321" y="415376"/>
            <a:ext cx="2171001" cy="17272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21">
            <a:off x="1958450" y="1915113"/>
            <a:ext cx="1887921" cy="24666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02" y="3270904"/>
            <a:ext cx="1905440" cy="1438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7301" y="4256541"/>
            <a:ext cx="1578902" cy="16688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4" y="3661354"/>
            <a:ext cx="1819438" cy="25744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56" y="16115"/>
            <a:ext cx="1929870" cy="265934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83242" y="5135823"/>
            <a:ext cx="5621900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Рассыпалось к ночи зерно,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Глянули утром – нет ничего. (Звёзды)</a:t>
            </a:r>
            <a:endParaRPr lang="ru-RU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62" y="5240249"/>
            <a:ext cx="863624" cy="7811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91" y="5283126"/>
            <a:ext cx="863624" cy="7811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74" y="5275466"/>
            <a:ext cx="863624" cy="7811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423" y="5939010"/>
            <a:ext cx="863624" cy="7811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021" y="5931350"/>
            <a:ext cx="863624" cy="7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30307"/>
            <a:ext cx="7467600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поднимаемся всё выше и выше … и перед нами </a:t>
            </a:r>
            <a:endPara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Планета голубая, любимая, родная, она твоя, она моя, а называется…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(Земля) 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Правильно! Посмотрите, это – наша планета (Земля) и люди, которые на ней живут, называются (земляне). 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30" y="717177"/>
            <a:ext cx="5354855" cy="5423648"/>
          </a:xfrm>
          <a:prstGeom prst="rect">
            <a:avLst/>
          </a:prstGeom>
        </p:spPr>
      </p:pic>
      <p:pic>
        <p:nvPicPr>
          <p:cNvPr id="6" name="unknown_artist-melodiya_kosmo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6854" y="3443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64" y="4109324"/>
            <a:ext cx="1704269" cy="15415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5090" y="146192"/>
            <a:ext cx="675691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Космонавтов целый взвод,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закончился  полёт,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Встань на ножки-покрутись,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детишек </a:t>
            </a: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превратись.</a:t>
            </a:r>
            <a:endParaRPr lang="ru-RU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9" y="2855141"/>
            <a:ext cx="9127183" cy="2980021"/>
          </a:xfrm>
          <a:prstGeom prst="rect">
            <a:avLst/>
          </a:prstGeom>
        </p:spPr>
      </p:pic>
      <p:pic>
        <p:nvPicPr>
          <p:cNvPr id="11" name="unknown_artist-melodiya_kosmo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3533" y="43222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90" y="2000625"/>
            <a:ext cx="8666932" cy="4875150"/>
          </a:xfrm>
          <a:prstGeom prst="rect">
            <a:avLst/>
          </a:prstGeom>
        </p:spPr>
      </p:pic>
      <p:pic>
        <p:nvPicPr>
          <p:cNvPr id="9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64" y="296420"/>
            <a:ext cx="2927099" cy="226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5" y="0"/>
            <a:ext cx="12228730" cy="6986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3727" y="0"/>
            <a:ext cx="6949440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детишек целый взвод,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Отправляемся в полёт,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Встань на ножки-покрутись,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космонавтов</a:t>
            </a: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превратись.</a:t>
            </a:r>
            <a:endParaRPr lang="ru-RU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unknown_artist-melodiya_kosmo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203" y="667887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04" y="3409129"/>
            <a:ext cx="8672164" cy="2831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91" y="2312171"/>
            <a:ext cx="8039989" cy="45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7588" y="363088"/>
            <a:ext cx="6606012" cy="600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Внимание, космонавты!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Ничего не говори,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Лишь руками покажи –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Высоко, далеко, низко, близко,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Слева, справа, широко, узко.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Молодцы, экипажи!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сильных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звездочёт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взять с собой в полёт.</a:t>
            </a:r>
          </a:p>
        </p:txBody>
      </p:sp>
      <p:pic>
        <p:nvPicPr>
          <p:cNvPr id="6" name="unknown_artist-melodiya_kosmo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394" y="2018386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3352">
            <a:off x="119157" y="2972604"/>
            <a:ext cx="3637573" cy="28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26"/>
            <a:ext cx="12429888" cy="68929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34" y="183825"/>
            <a:ext cx="1783415" cy="22898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35" y="-28373"/>
            <a:ext cx="2271404" cy="26689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200" y="-11589"/>
            <a:ext cx="2680703" cy="2680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551"/>
            <a:ext cx="2604621" cy="28252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50" y="2801411"/>
            <a:ext cx="2881539" cy="28815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65" y="2784159"/>
            <a:ext cx="2880160" cy="28801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02" y="41329"/>
            <a:ext cx="2747209" cy="2747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68" y="0"/>
            <a:ext cx="2707904" cy="2707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60" y="2897913"/>
            <a:ext cx="2988519" cy="2988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802">
            <a:off x="9432845" y="2476543"/>
            <a:ext cx="2259377" cy="33911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5323">
            <a:off x="-172377" y="999931"/>
            <a:ext cx="5107097" cy="4063239"/>
          </a:xfrm>
          <a:prstGeom prst="rect">
            <a:avLst/>
          </a:prstGeom>
        </p:spPr>
      </p:pic>
      <p:pic>
        <p:nvPicPr>
          <p:cNvPr id="1030" name="Picture 6" descr="http://u8546409.isp.regruhosting.ru/upload/medialibrary/bcd/bcdc838c34ac4a5bec88d1677e4f84a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" y="-8199"/>
            <a:ext cx="2799588" cy="27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apusk_rakety_-_Bez_nazvani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0405" y="5790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99558 -0.706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79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00"/>
            <a:ext cx="12192000" cy="7127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7456" y="219634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06240" y="1680710"/>
            <a:ext cx="104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8720" y="3059668"/>
            <a:ext cx="156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474976" y="2690336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565648" y="1500568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ЮПИТЕР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840353" y="872314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САТУРН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303393" y="42872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УРАН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379570" y="169804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НЕПТУН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3901440"/>
            <a:ext cx="857536" cy="8575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30" y="3585757"/>
            <a:ext cx="744451" cy="7444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41" y="3201054"/>
            <a:ext cx="769405" cy="7694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66" y="2565678"/>
            <a:ext cx="698738" cy="7579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14" y="3134868"/>
            <a:ext cx="781903" cy="7819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89" y="2278004"/>
            <a:ext cx="781664" cy="7816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73" y="1661809"/>
            <a:ext cx="631126" cy="7416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33" y="1056980"/>
            <a:ext cx="728535" cy="7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0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39" y="0"/>
            <a:ext cx="1232727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" y="2515439"/>
            <a:ext cx="2400970" cy="2171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31" y="2804804"/>
            <a:ext cx="2390861" cy="2162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87" y="2652598"/>
            <a:ext cx="2249330" cy="2034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82" y="3998828"/>
            <a:ext cx="2502064" cy="2263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23" y="4074268"/>
            <a:ext cx="2502064" cy="2263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 - ка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65" y="99930"/>
            <a:ext cx="3497212" cy="27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– ка»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65" y="99930"/>
            <a:ext cx="3497212" cy="27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321620" y="2769818"/>
            <a:ext cx="2019423" cy="2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2489362" y="2861255"/>
            <a:ext cx="2019423" cy="2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4569191" y="2861257"/>
            <a:ext cx="2019423" cy="2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6762578" y="2861257"/>
            <a:ext cx="2019423" cy="2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clipartix.com/wp-content/uploads/2016/05/Rocket-clipar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365">
            <a:off x="8842408" y="3055740"/>
            <a:ext cx="2019423" cy="2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6972"/>
            <a:ext cx="12191999" cy="6951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666" y="259148"/>
            <a:ext cx="43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 - ка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vernitefotki.ru/wp-content/uploads/2013/12/755312942-1024x7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65" y="99930"/>
            <a:ext cx="3497212" cy="27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2" y="2577130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21" y="2804804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49" y="2759280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50" y="2815013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playcast.ru/uploads/2015/05/10/135410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51" y="2758990"/>
            <a:ext cx="2190043" cy="3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298</Words>
  <Application>Microsoft Office PowerPoint</Application>
  <PresentationFormat>Широкоэкранный</PresentationFormat>
  <Paragraphs>62</Paragraphs>
  <Slides>21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Times New Roman,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</dc:creator>
  <cp:lastModifiedBy>мы</cp:lastModifiedBy>
  <cp:revision>158</cp:revision>
  <dcterms:created xsi:type="dcterms:W3CDTF">2016-04-11T18:30:28Z</dcterms:created>
  <dcterms:modified xsi:type="dcterms:W3CDTF">2017-05-21T11:08:26Z</dcterms:modified>
</cp:coreProperties>
</file>