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1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07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18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8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8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1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87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98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87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96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01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FD66-60C8-4AC3-9B6A-5BDE44AB3746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8F91-F51D-4D5C-8CDA-AB9FC238C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58911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Открытое подгрупповое логопедическое занятие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звуков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словах и предложениях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title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74320" y="548640"/>
            <a:ext cx="198120" cy="198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59" y="0"/>
            <a:ext cx="12197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13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5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9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6458" y="-136477"/>
            <a:ext cx="5760720" cy="6858000"/>
          </a:xfrm>
          <a:prstGeom prst="rect">
            <a:avLst/>
          </a:prstGeom>
        </p:spPr>
      </p:pic>
      <p:pic>
        <p:nvPicPr>
          <p:cNvPr id="3" name="Untitle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1027" y="162635"/>
            <a:ext cx="200167" cy="20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4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Произвольный</PresentationFormat>
  <Paragraphs>1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Открытое подгрупповое логопедическое занятие   Тема: Дифференциация звуков  [Б] и[П] в словах и предложениях.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</dc:creator>
  <cp:lastModifiedBy>user</cp:lastModifiedBy>
  <cp:revision>10</cp:revision>
  <dcterms:created xsi:type="dcterms:W3CDTF">2015-12-13T18:56:20Z</dcterms:created>
  <dcterms:modified xsi:type="dcterms:W3CDTF">2015-12-14T13:42:18Z</dcterms:modified>
</cp:coreProperties>
</file>