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90160-1287-4026-B5CD-0E2693CEAF55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C5D729-7DBE-447A-9CED-6A7027F6BC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831628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 </a:t>
            </a:r>
            <a:r>
              <a:rPr lang="ru-RU" sz="4400" b="1" dirty="0" smtClean="0"/>
              <a:t>ПРОЕКТ НА ТЕМУ: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Сотрудничество </a:t>
            </a:r>
            <a:r>
              <a:rPr lang="ru-RU" sz="3100" b="1" dirty="0">
                <a:solidFill>
                  <a:srgbClr val="FF0000"/>
                </a:solidFill>
                <a:latin typeface="Times New Roman"/>
                <a:ea typeface="Times New Roman"/>
              </a:rPr>
              <a:t>с семьёй в процессе приобщения старших дошкольников к основам здорового образа </a:t>
            </a: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жизни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745207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</a:t>
            </a:r>
            <a:r>
              <a:rPr lang="ru-RU" sz="2400" b="1" dirty="0" smtClean="0">
                <a:solidFill>
                  <a:srgbClr val="00B050"/>
                </a:solidFill>
              </a:rPr>
              <a:t>оспитатель </a:t>
            </a:r>
            <a:r>
              <a:rPr lang="ru-RU" sz="2400" b="1" dirty="0">
                <a:solidFill>
                  <a:srgbClr val="00B050"/>
                </a:solidFill>
              </a:rPr>
              <a:t>МБДОУ №207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г.Ульяновска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Гельметдинова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Альфия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Исхаковна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E:\гр.№1\IMG_168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ель\Desktop\фотки для работы\дорожка летом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790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ель\Desktop\фотки для работы\дорожка здоровь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80554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дель\Desktop\фотки для работы\бассейн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601633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ель\Desktop\фотки для работы\аптек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95514" cy="2921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0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ель\Desktop\фотки для работы\полоскание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601633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ель\Desktop\фотки для работы\питание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7"/>
            <a:ext cx="4400153" cy="290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34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гр.№1\IMG_20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62251" cy="270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a116.mycdn.me/image?t=3&amp;bid=770803993230&amp;id=770803993230&amp;plc=WEB&amp;tkn=pzB-8XJHWfWNKdJ-bFhDTx6ErC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4752528" cy="345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167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28671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846" y="128"/>
            <a:ext cx="7559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3200" b="1" i="1" dirty="0">
                <a:solidFill>
                  <a:srgbClr val="FF0000"/>
                </a:solidFill>
                <a:latin typeface="Candara"/>
              </a:rPr>
              <a:t>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силы...»</a:t>
            </a:r>
            <a:r>
              <a:rPr lang="ru-RU" sz="3200" b="1" dirty="0">
                <a:solidFill>
                  <a:srgbClr val="FF0000"/>
                </a:solidFill>
                <a:latin typeface="Candara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Candara"/>
              </a:rPr>
            </a:br>
            <a:r>
              <a:rPr lang="ru-RU" sz="3200" b="1" i="1" dirty="0">
                <a:solidFill>
                  <a:srgbClr val="FF0000"/>
                </a:solidFill>
                <a:latin typeface="Candara"/>
              </a:rPr>
              <a:t>В. А. Сухомлинский</a:t>
            </a:r>
            <a:endParaRPr lang="ru-RU" sz="3200" b="1" dirty="0">
              <a:solidFill>
                <a:srgbClr val="FF000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402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Целью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исследования является изучение и выявление методов работы ДОУ с родителями по приобщению детей старшего дошкольного возраста к основам здорового образа жизни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-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с семьёй  в  процессе приобщения старших дошкольников к основам здорового образа жизни.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Нам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решить следующие задачи исследования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изучить социально-педагогическую, психологическую литературу по исследуемой проблеме;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рассмотреть методы работы ДОУ с родителями по приобщению детей старшего дошкольного возраста к основам здорового образа жизни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Анкетирование родителей</a:t>
            </a:r>
            <a:endParaRPr lang="ru-RU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Анкета </a:t>
            </a:r>
            <a:r>
              <a:rPr lang="ru-RU" sz="2800" b="1" dirty="0" smtClean="0">
                <a:solidFill>
                  <a:srgbClr val="FF0000"/>
                </a:solidFill>
              </a:rPr>
              <a:t>(входная)           Анкета (итоговая)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Высокий – 8%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Высокий </a:t>
            </a:r>
            <a:r>
              <a:rPr lang="ru-RU" sz="2800" b="1" dirty="0">
                <a:solidFill>
                  <a:srgbClr val="FF0000"/>
                </a:solidFill>
              </a:rPr>
              <a:t>– 28%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Средний – 40% </a:t>
            </a:r>
            <a:r>
              <a:rPr lang="ru-RU" sz="2800" b="1" dirty="0" smtClean="0">
                <a:solidFill>
                  <a:srgbClr val="FF0000"/>
                </a:solidFill>
              </a:rPr>
              <a:t>             Средний </a:t>
            </a:r>
            <a:r>
              <a:rPr lang="ru-RU" sz="2800" b="1" dirty="0">
                <a:solidFill>
                  <a:srgbClr val="FF0000"/>
                </a:solidFill>
              </a:rPr>
              <a:t>– 67%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Низкий – 52%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Низкий </a:t>
            </a:r>
            <a:r>
              <a:rPr lang="ru-RU" sz="2800" b="1" dirty="0">
                <a:solidFill>
                  <a:srgbClr val="FF0000"/>
                </a:solidFill>
              </a:rPr>
              <a:t>– 5%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8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сотрудничества с семьёй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1 этап: </a:t>
            </a:r>
            <a:r>
              <a:rPr lang="ru-RU" b="1" dirty="0" smtClean="0">
                <a:solidFill>
                  <a:srgbClr val="FF0000"/>
                </a:solidFill>
              </a:rPr>
              <a:t>анкетирование;</a:t>
            </a:r>
          </a:p>
          <a:p>
            <a:r>
              <a:rPr lang="ru-RU" b="1" u="sng" dirty="0" smtClean="0">
                <a:solidFill>
                  <a:srgbClr val="00B050"/>
                </a:solidFill>
              </a:rPr>
              <a:t>2 этап: </a:t>
            </a:r>
            <a:r>
              <a:rPr lang="ru-RU" b="1" dirty="0">
                <a:solidFill>
                  <a:srgbClr val="00B050"/>
                </a:solidFill>
              </a:rPr>
              <a:t>составления перспективного плана и плана работы с </a:t>
            </a:r>
            <a:r>
              <a:rPr lang="ru-RU" b="1" dirty="0" smtClean="0">
                <a:solidFill>
                  <a:srgbClr val="00B050"/>
                </a:solidFill>
              </a:rPr>
              <a:t>родителями;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3 этап: </a:t>
            </a:r>
            <a:r>
              <a:rPr lang="ru-RU" b="1" dirty="0" smtClean="0">
                <a:solidFill>
                  <a:srgbClr val="FF0000"/>
                </a:solidFill>
              </a:rPr>
              <a:t>знакомство </a:t>
            </a:r>
            <a:r>
              <a:rPr lang="ru-RU" b="1" dirty="0">
                <a:solidFill>
                  <a:srgbClr val="FF0000"/>
                </a:solidFill>
              </a:rPr>
              <a:t>родителей с данными о состоянии детей и мероприятиях по решению задач сохранения и </a:t>
            </a:r>
            <a:r>
              <a:rPr lang="ru-RU" b="1" dirty="0" smtClean="0">
                <a:solidFill>
                  <a:srgbClr val="FF0000"/>
                </a:solidFill>
              </a:rPr>
              <a:t>укрепления </a:t>
            </a:r>
            <a:r>
              <a:rPr lang="ru-RU" b="1" dirty="0">
                <a:solidFill>
                  <a:srgbClr val="FF0000"/>
                </a:solidFill>
              </a:rPr>
              <a:t>их </a:t>
            </a:r>
            <a:r>
              <a:rPr lang="ru-RU" b="1" dirty="0" smtClean="0">
                <a:solidFill>
                  <a:srgbClr val="FF0000"/>
                </a:solidFill>
              </a:rPr>
              <a:t>здоровья;</a:t>
            </a:r>
          </a:p>
          <a:p>
            <a:r>
              <a:rPr lang="ru-RU" b="1" u="sng" dirty="0" smtClean="0">
                <a:solidFill>
                  <a:srgbClr val="00B050"/>
                </a:solidFill>
              </a:rPr>
              <a:t>4 этап: </a:t>
            </a:r>
            <a:r>
              <a:rPr lang="ru-RU" b="1" dirty="0" smtClean="0">
                <a:solidFill>
                  <a:srgbClr val="00B050"/>
                </a:solidFill>
              </a:rPr>
              <a:t>установление партнерских взаимоотношений </a:t>
            </a:r>
            <a:r>
              <a:rPr lang="ru-RU" b="1" dirty="0">
                <a:solidFill>
                  <a:srgbClr val="00B050"/>
                </a:solidFill>
              </a:rPr>
              <a:t>между инструктором по ФК, педагогами и родителями с целью организации различных мероприятий посредством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147039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Анкетирование, опросники, тесты 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Родительские собрания, конференции, творческие гостиные, «круглые столы»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Беседы; </a:t>
            </a:r>
            <a:r>
              <a:rPr lang="ru-RU" b="1" dirty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рупповые</a:t>
            </a:r>
            <a:r>
              <a:rPr lang="ru-RU" b="1" dirty="0">
                <a:solidFill>
                  <a:srgbClr val="FF0000"/>
                </a:solidFill>
              </a:rPr>
              <a:t>, индивидуальные и тематические консультации 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Информационные </a:t>
            </a:r>
            <a:r>
              <a:rPr lang="ru-RU" b="1" dirty="0" smtClean="0">
                <a:solidFill>
                  <a:srgbClr val="FF0000"/>
                </a:solidFill>
              </a:rPr>
              <a:t>стенды; папки </a:t>
            </a:r>
            <a:r>
              <a:rPr lang="ru-RU" b="1" dirty="0">
                <a:solidFill>
                  <a:srgbClr val="FF0000"/>
                </a:solidFill>
              </a:rPr>
              <a:t>– передвижки 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Результаты диагностических исследований об изменениях в состоянии здоровья детей на всех этапах работы;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Рекомендации, практические советы.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Конкурсы</a:t>
            </a:r>
            <a:r>
              <a:rPr lang="ru-RU" b="1" dirty="0">
                <a:solidFill>
                  <a:srgbClr val="FF0000"/>
                </a:solidFill>
              </a:rPr>
              <a:t>, выставки совместных работ детей и родителей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Совместные физкультурные праздники и развлечения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898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«Хотим быть здоровыми…»</a:t>
            </a:r>
            <a:endParaRPr lang="ru-RU" dirty="0"/>
          </a:p>
        </p:txBody>
      </p:sp>
      <p:pic>
        <p:nvPicPr>
          <p:cNvPr id="4" name="Объект 3" descr="C:\Users\Адель\Desktop\фотки для работы\олимпиада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75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Адель\Desktop\фотки для работы\заряд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76864" cy="5327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2352" cy="31663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6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291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   ПРОЕКТ НА ТЕМУ: Сотрудничество с семьёй в процессе приобщения старших дошкольников к основам здорового образа жизни </vt:lpstr>
      <vt:lpstr>Презентация PowerPoint</vt:lpstr>
      <vt:lpstr> </vt:lpstr>
      <vt:lpstr>Анкетирование родителей</vt:lpstr>
      <vt:lpstr>Этапы сотрудничества с семьёй</vt:lpstr>
      <vt:lpstr>Формы работы</vt:lpstr>
      <vt:lpstr>«Хотим быть здоровыми…»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ДОУ с семьёй по формированию у детей старшей группы основ культуры здоровья по ФГОС ДО»</dc:title>
  <dc:creator>Адель</dc:creator>
  <cp:lastModifiedBy>user</cp:lastModifiedBy>
  <cp:revision>13</cp:revision>
  <dcterms:created xsi:type="dcterms:W3CDTF">2015-06-08T17:58:08Z</dcterms:created>
  <dcterms:modified xsi:type="dcterms:W3CDTF">2017-11-25T13:27:41Z</dcterms:modified>
</cp:coreProperties>
</file>