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7A9F-0B6F-4EBE-8E84-A0718F3839BF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F35A4FF-5DF1-4437-AE83-0DC44AB3DD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7A9F-0B6F-4EBE-8E84-A0718F3839BF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A4FF-5DF1-4437-AE83-0DC44AB3DD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7A9F-0B6F-4EBE-8E84-A0718F3839BF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A4FF-5DF1-4437-AE83-0DC44AB3DD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7A9F-0B6F-4EBE-8E84-A0718F3839BF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A4FF-5DF1-4437-AE83-0DC44AB3DD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7A9F-0B6F-4EBE-8E84-A0718F3839BF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35A4FF-5DF1-4437-AE83-0DC44AB3DD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7A9F-0B6F-4EBE-8E84-A0718F3839BF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A4FF-5DF1-4437-AE83-0DC44AB3DD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7A9F-0B6F-4EBE-8E84-A0718F3839BF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A4FF-5DF1-4437-AE83-0DC44AB3DD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7A9F-0B6F-4EBE-8E84-A0718F3839BF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A4FF-5DF1-4437-AE83-0DC44AB3DD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7A9F-0B6F-4EBE-8E84-A0718F3839BF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A4FF-5DF1-4437-AE83-0DC44AB3DD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7A9F-0B6F-4EBE-8E84-A0718F3839BF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A4FF-5DF1-4437-AE83-0DC44AB3DD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7A9F-0B6F-4EBE-8E84-A0718F3839BF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35A4FF-5DF1-4437-AE83-0DC44AB3DD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EFF7A9F-0B6F-4EBE-8E84-A0718F3839BF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F35A4FF-5DF1-4437-AE83-0DC44AB3DD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&#1041;&#1086;&#1078;&#1100;&#1103;%20&#1082;&#1086;&#1088;&#1086;&#1074;&#1082;&#1072;\&#1041;&#1077;&#1079;&#1099;&#1084;&#1103;&#1085;&#1085;&#1099;&#1081;%20(4).wma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учитель начальных классов Ковальчук Наталья Георгиевна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Внеклассное </a:t>
            </a:r>
            <a:r>
              <a:rPr lang="ru-RU" dirty="0" smtClean="0"/>
              <a:t> К</a:t>
            </a:r>
            <a:r>
              <a:rPr lang="ru-RU" dirty="0" smtClean="0"/>
              <a:t>оррекционно-развивающее </a:t>
            </a:r>
            <a:r>
              <a:rPr lang="ru-RU" dirty="0" smtClean="0"/>
              <a:t>занятие</a:t>
            </a:r>
            <a:br>
              <a:rPr lang="ru-RU" dirty="0" smtClean="0"/>
            </a:br>
            <a:r>
              <a:rPr lang="ru-RU" dirty="0" smtClean="0"/>
              <a:t>1 класс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ost-333293-1247593818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187624" y="404664"/>
            <a:ext cx="7200800" cy="5820647"/>
          </a:xfrm>
        </p:spPr>
      </p:pic>
      <p:pic>
        <p:nvPicPr>
          <p:cNvPr id="5" name="Безымянный (4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16416" y="5949280"/>
            <a:ext cx="504056" cy="504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69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83568" y="908720"/>
            <a:ext cx="3672408" cy="36724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267744" y="908720"/>
            <a:ext cx="4594110" cy="396044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292080" y="1988840"/>
            <a:ext cx="3456384" cy="34563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83568" y="908720"/>
            <a:ext cx="3672408" cy="3672408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267744" y="908720"/>
            <a:ext cx="4594110" cy="396044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292080" y="1988840"/>
            <a:ext cx="3456384" cy="345638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ожья+коровка+м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60648"/>
            <a:ext cx="5472608" cy="600618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accent3"/>
                </a:solidFill>
              </a:rPr>
              <a:t>Спасибо!</a:t>
            </a:r>
            <a:endParaRPr lang="ru-RU" sz="6000" b="1" dirty="0">
              <a:solidFill>
                <a:schemeClr val="accent3"/>
              </a:solidFill>
            </a:endParaRPr>
          </a:p>
        </p:txBody>
      </p:sp>
      <p:pic>
        <p:nvPicPr>
          <p:cNvPr id="4" name="Содержимое 3" descr="0983164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83703" y="1988840"/>
            <a:ext cx="8660297" cy="396044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52</TotalTime>
  <Words>12</Words>
  <Application>Microsoft Office PowerPoint</Application>
  <PresentationFormat>Экран (4:3)</PresentationFormat>
  <Paragraphs>3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Внеклассное  Коррекционно-развивающее занятие 1 класс</vt:lpstr>
      <vt:lpstr>Слайд 2</vt:lpstr>
      <vt:lpstr>Слайд 3</vt:lpstr>
      <vt:lpstr>Слайд 4</vt:lpstr>
      <vt:lpstr>Слайд 5</vt:lpstr>
      <vt:lpstr>Спасибо!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Коррекционно-развивающее занятие 1 класс</dc:title>
  <dc:creator>admin</dc:creator>
  <cp:lastModifiedBy>admin</cp:lastModifiedBy>
  <cp:revision>7</cp:revision>
  <dcterms:created xsi:type="dcterms:W3CDTF">2014-03-28T12:58:57Z</dcterms:created>
  <dcterms:modified xsi:type="dcterms:W3CDTF">2017-01-19T08:15:04Z</dcterms:modified>
</cp:coreProperties>
</file>