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E20-B2D8-48D4-A4A9-88AA28CC00B5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E4B2-14AA-4536-8333-F91E59C89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E20-B2D8-48D4-A4A9-88AA28CC00B5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E4B2-14AA-4536-8333-F91E59C89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E20-B2D8-48D4-A4A9-88AA28CC00B5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E4B2-14AA-4536-8333-F91E59C89FB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E20-B2D8-48D4-A4A9-88AA28CC00B5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E4B2-14AA-4536-8333-F91E59C89FB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E20-B2D8-48D4-A4A9-88AA28CC00B5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E4B2-14AA-4536-8333-F91E59C89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E20-B2D8-48D4-A4A9-88AA28CC00B5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E4B2-14AA-4536-8333-F91E59C89F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E20-B2D8-48D4-A4A9-88AA28CC00B5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E4B2-14AA-4536-8333-F91E59C89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E20-B2D8-48D4-A4A9-88AA28CC00B5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E4B2-14AA-4536-8333-F91E59C89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E20-B2D8-48D4-A4A9-88AA28CC00B5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E4B2-14AA-4536-8333-F91E59C89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E20-B2D8-48D4-A4A9-88AA28CC00B5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E4B2-14AA-4536-8333-F91E59C89FB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AE20-B2D8-48D4-A4A9-88AA28CC00B5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E4B2-14AA-4536-8333-F91E59C89FB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116AE20-B2D8-48D4-A4A9-88AA28CC00B5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27BE4B2-14AA-4536-8333-F91E59C89FB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5202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Коррекционно-развивающая среда логопедического кабинета</a:t>
            </a:r>
            <a:br>
              <a:rPr lang="ru-RU" sz="3600" dirty="0" smtClean="0"/>
            </a:br>
            <a:r>
              <a:rPr lang="ru-RU" sz="1200" dirty="0" smtClean="0"/>
              <a:t>ГКУ</a:t>
            </a:r>
            <a:r>
              <a:rPr lang="en-US" sz="1200" dirty="0" smtClean="0"/>
              <a:t>”</a:t>
            </a:r>
            <a:r>
              <a:rPr lang="ru-RU" sz="1200" dirty="0" smtClean="0"/>
              <a:t>Курганский  дом ребёнка специализированный</a:t>
            </a:r>
            <a:r>
              <a:rPr lang="en-US" sz="1200" dirty="0" smtClean="0"/>
              <a:t>”</a:t>
            </a:r>
            <a:r>
              <a:rPr lang="ru-RU" sz="1200" dirty="0" smtClean="0"/>
              <a:t>для детей с органическим поражением центральной нервной системы и нарушением психики.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912" y="3789040"/>
            <a:ext cx="3343487" cy="216024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Логопед</a:t>
            </a:r>
            <a:r>
              <a:rPr lang="en-US" sz="2400" dirty="0" smtClean="0"/>
              <a:t>-</a:t>
            </a:r>
            <a:r>
              <a:rPr lang="ru-RU" sz="2400" dirty="0" smtClean="0"/>
              <a:t>     Постовалова Мария Викторовна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000" dirty="0" smtClean="0"/>
              <a:t>г. Курган. 2016г.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396136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0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Спасибо за внимание . </a:t>
            </a:r>
            <a:endParaRPr lang="ru-RU" sz="4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r="45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622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Зона </a:t>
            </a:r>
            <a:br>
              <a:rPr lang="ru-RU" sz="3600" dirty="0" smtClean="0"/>
            </a:br>
            <a:r>
              <a:rPr lang="ru-RU" sz="3600" dirty="0" smtClean="0"/>
              <a:t>методического сопровождения и</a:t>
            </a:r>
            <a:br>
              <a:rPr lang="ru-RU" sz="3600" dirty="0" smtClean="0"/>
            </a:br>
            <a:r>
              <a:rPr lang="ru-RU" sz="3600" dirty="0" smtClean="0"/>
              <a:t>ИТК.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2584847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2679700"/>
            <a:ext cx="2584847" cy="3446463"/>
          </a:xfrm>
        </p:spPr>
      </p:pic>
    </p:spTree>
    <p:extLst>
      <p:ext uri="{BB962C8B-B14F-4D97-AF65-F5344CB8AC3E}">
        <p14:creationId xmlns:p14="http://schemas.microsoft.com/office/powerpoint/2010/main" val="130248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Зона </a:t>
            </a:r>
            <a:br>
              <a:rPr lang="ru-RU" dirty="0" smtClean="0"/>
            </a:br>
            <a:r>
              <a:rPr lang="ru-RU" dirty="0" smtClean="0"/>
              <a:t>сенсомоторного развития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2584847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2679700"/>
            <a:ext cx="2584847" cy="3446463"/>
          </a:xfrm>
        </p:spPr>
      </p:pic>
    </p:spTree>
    <p:extLst>
      <p:ext uri="{BB962C8B-B14F-4D97-AF65-F5344CB8AC3E}">
        <p14:creationId xmlns:p14="http://schemas.microsoft.com/office/powerpoint/2010/main" val="158745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19256" cy="1474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Зона</a:t>
            </a:r>
            <a:br>
              <a:rPr lang="ru-RU" dirty="0" smtClean="0"/>
            </a:br>
            <a:r>
              <a:rPr lang="ru-RU" dirty="0" smtClean="0"/>
              <a:t> сенсомоторного развития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0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Зона </a:t>
            </a:r>
            <a:br>
              <a:rPr lang="ru-RU" dirty="0" smtClean="0"/>
            </a:br>
            <a:r>
              <a:rPr lang="ru-RU" dirty="0" smtClean="0"/>
              <a:t>развития мелкой моторики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423485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Пособие для </a:t>
            </a:r>
            <a:br>
              <a:rPr lang="ru-RU" dirty="0" smtClean="0"/>
            </a:br>
            <a:r>
              <a:rPr lang="ru-RU" dirty="0" smtClean="0"/>
              <a:t>развития речевого дыхания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Зона развития </a:t>
            </a:r>
            <a:br>
              <a:rPr lang="ru-RU" dirty="0" smtClean="0"/>
            </a:br>
            <a:r>
              <a:rPr lang="ru-RU" dirty="0" smtClean="0"/>
              <a:t> фонематического слуха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39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Зона развития</a:t>
            </a:r>
            <a:br>
              <a:rPr lang="ru-RU" dirty="0" smtClean="0"/>
            </a:br>
            <a:r>
              <a:rPr lang="ru-RU" dirty="0" smtClean="0"/>
              <a:t>сюжетно-ролевых игр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05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Зона </a:t>
            </a:r>
            <a:br>
              <a:rPr lang="ru-RU" dirty="0" smtClean="0"/>
            </a:br>
            <a:r>
              <a:rPr lang="ru-RU" dirty="0" smtClean="0"/>
              <a:t>индивидуальной коррекции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651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</TotalTime>
  <Words>30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Коррекционно-развивающая среда логопедического кабинета ГКУ”Курганский  дом ребёнка специализированный”для детей с органическим поражением центральной нервной системы и нарушением психики.</vt:lpstr>
      <vt:lpstr>Зона  методического сопровождения и ИТК.</vt:lpstr>
      <vt:lpstr>Зона  сенсомоторного развития</vt:lpstr>
      <vt:lpstr>Зона  сенсомоторного развития </vt:lpstr>
      <vt:lpstr>Зона  развития мелкой моторики</vt:lpstr>
      <vt:lpstr>Пособие для  развития речевого дыхания</vt:lpstr>
      <vt:lpstr>Зона развития   фонематического слуха</vt:lpstr>
      <vt:lpstr>Зона развития сюжетно-ролевых игр</vt:lpstr>
      <vt:lpstr>Зона  индивидуальной коррекции</vt:lpstr>
      <vt:lpstr>Спасибо за внимание .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Коррекционно-развивающая среда логопедического кабинета ГКУ”Курганский  дом ребёнка специализированный”для детей с органическим поражением центральной нервной системы и нарушением психики.</dc:title>
  <dc:creator>Мария</dc:creator>
  <cp:lastModifiedBy>Мария</cp:lastModifiedBy>
  <cp:revision>3</cp:revision>
  <dcterms:created xsi:type="dcterms:W3CDTF">2017-01-22T12:45:39Z</dcterms:created>
  <dcterms:modified xsi:type="dcterms:W3CDTF">2017-01-22T13:17:36Z</dcterms:modified>
</cp:coreProperties>
</file>