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56" r:id="rId4"/>
    <p:sldId id="258" r:id="rId5"/>
    <p:sldId id="263" r:id="rId6"/>
    <p:sldId id="264" r:id="rId7"/>
    <p:sldId id="265" r:id="rId8"/>
    <p:sldId id="267" r:id="rId9"/>
    <p:sldId id="260" r:id="rId10"/>
    <p:sldId id="268" r:id="rId11"/>
    <p:sldId id="269" r:id="rId12"/>
    <p:sldId id="270" r:id="rId13"/>
    <p:sldId id="277" r:id="rId14"/>
    <p:sldId id="279" r:id="rId15"/>
    <p:sldId id="278" r:id="rId16"/>
    <p:sldId id="280" r:id="rId17"/>
    <p:sldId id="281" r:id="rId18"/>
    <p:sldId id="271" r:id="rId19"/>
    <p:sldId id="26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61586367369286E-2"/>
          <c:y val="3.7600361217240703E-2"/>
          <c:w val="0.80262538810926853"/>
          <c:h val="0.87676367040425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9.5</c:v>
                </c:pt>
                <c:pt idx="1">
                  <c:v>6.5</c:v>
                </c:pt>
                <c:pt idx="2">
                  <c:v>8.5</c:v>
                </c:pt>
                <c:pt idx="3">
                  <c:v>9.8000000000000007</c:v>
                </c:pt>
                <c:pt idx="4">
                  <c:v>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23.5</c:v>
                </c:pt>
                <c:pt idx="1">
                  <c:v>15</c:v>
                </c:pt>
                <c:pt idx="2">
                  <c:v>19</c:v>
                </c:pt>
                <c:pt idx="3">
                  <c:v>24.6</c:v>
                </c:pt>
                <c:pt idx="4">
                  <c:v>20.100000000000001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</c:v>
                </c:pt>
                <c:pt idx="1">
                  <c:v>28.7</c:v>
                </c:pt>
                <c:pt idx="2">
                  <c:v>25.5</c:v>
                </c:pt>
                <c:pt idx="3">
                  <c:v>44.7</c:v>
                </c:pt>
                <c:pt idx="4">
                  <c:v>57.75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59392"/>
        <c:axId val="34911872"/>
      </c:barChart>
      <c:catAx>
        <c:axId val="3685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911872"/>
        <c:crosses val="autoZero"/>
        <c:auto val="1"/>
        <c:lblAlgn val="ctr"/>
        <c:lblOffset val="100"/>
        <c:tickMarkSkip val="1"/>
        <c:noMultiLvlLbl val="0"/>
      </c:catAx>
      <c:valAx>
        <c:axId val="34911872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6859392"/>
        <c:crosses val="autoZero"/>
        <c:crossBetween val="between"/>
        <c:majorUnit val="10"/>
        <c:minorUnit val="0.2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DFF4F-D7B2-4B17-946F-5B9245FE66A4}" type="doc">
      <dgm:prSet loTypeId="urn:microsoft.com/office/officeart/2005/8/layout/default#1" loCatId="list" qsTypeId="urn:microsoft.com/office/officeart/2005/8/quickstyle/3d9" qsCatId="3D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97BBDF33-229D-4B23-998E-CD976033E26E}">
      <dgm:prSet/>
      <dgm:spPr/>
      <dgm:t>
        <a:bodyPr/>
        <a:lstStyle/>
        <a:p>
          <a:pPr rtl="0"/>
          <a:r>
            <a:rPr kumimoji="1" lang="ru-RU" dirty="0" smtClean="0"/>
            <a:t>Усталость;</a:t>
          </a:r>
          <a:endParaRPr lang="ru-RU" dirty="0"/>
        </a:p>
      </dgm:t>
    </dgm:pt>
    <dgm:pt modelId="{5327C04C-5B2E-41C7-B2DC-DCE39ED7C6F6}" type="parTrans" cxnId="{6ED689AE-EBD5-4B46-BDE9-D33B32B33024}">
      <dgm:prSet/>
      <dgm:spPr/>
      <dgm:t>
        <a:bodyPr/>
        <a:lstStyle/>
        <a:p>
          <a:endParaRPr lang="ru-RU"/>
        </a:p>
      </dgm:t>
    </dgm:pt>
    <dgm:pt modelId="{9F8668A2-975F-407B-A892-894DFD25FEBC}" type="sibTrans" cxnId="{6ED689AE-EBD5-4B46-BDE9-D33B32B33024}">
      <dgm:prSet/>
      <dgm:spPr/>
      <dgm:t>
        <a:bodyPr/>
        <a:lstStyle/>
        <a:p>
          <a:endParaRPr lang="ru-RU"/>
        </a:p>
      </dgm:t>
    </dgm:pt>
    <dgm:pt modelId="{CD61FF87-566C-4565-9517-1EB407B34966}">
      <dgm:prSet/>
      <dgm:spPr/>
      <dgm:t>
        <a:bodyPr/>
        <a:lstStyle/>
        <a:p>
          <a:pPr rtl="0"/>
          <a:r>
            <a:rPr kumimoji="1" lang="ru-RU" dirty="0" smtClean="0"/>
            <a:t>Чувство истощения;</a:t>
          </a:r>
          <a:endParaRPr lang="ru-RU" dirty="0"/>
        </a:p>
      </dgm:t>
    </dgm:pt>
    <dgm:pt modelId="{28FBEF4C-62CF-46FD-9E77-BE1E8DD3A8D9}" type="parTrans" cxnId="{2E304FED-7C6C-4E50-9AD4-285DE34C384F}">
      <dgm:prSet/>
      <dgm:spPr/>
      <dgm:t>
        <a:bodyPr/>
        <a:lstStyle/>
        <a:p>
          <a:endParaRPr lang="ru-RU"/>
        </a:p>
      </dgm:t>
    </dgm:pt>
    <dgm:pt modelId="{6DA69E22-083E-454D-811C-7F1A9451E15C}" type="sibTrans" cxnId="{2E304FED-7C6C-4E50-9AD4-285DE34C384F}">
      <dgm:prSet/>
      <dgm:spPr/>
      <dgm:t>
        <a:bodyPr/>
        <a:lstStyle/>
        <a:p>
          <a:endParaRPr lang="ru-RU"/>
        </a:p>
      </dgm:t>
    </dgm:pt>
    <dgm:pt modelId="{D022ED71-4A4E-4BD0-BD75-AD1ED04E77C5}">
      <dgm:prSet/>
      <dgm:spPr/>
      <dgm:t>
        <a:bodyPr/>
        <a:lstStyle/>
        <a:p>
          <a:pPr rtl="0"/>
          <a:r>
            <a:rPr kumimoji="1" lang="ru-RU" dirty="0" smtClean="0"/>
            <a:t>Восприимчивость к изменениям внешней среды;</a:t>
          </a:r>
          <a:endParaRPr lang="ru-RU" dirty="0"/>
        </a:p>
      </dgm:t>
    </dgm:pt>
    <dgm:pt modelId="{58482712-A32D-42A1-9C26-C0AD8B58B0AD}" type="parTrans" cxnId="{2AFA45A2-03BF-438A-A3AF-2B4590D6876E}">
      <dgm:prSet/>
      <dgm:spPr/>
      <dgm:t>
        <a:bodyPr/>
        <a:lstStyle/>
        <a:p>
          <a:endParaRPr lang="ru-RU"/>
        </a:p>
      </dgm:t>
    </dgm:pt>
    <dgm:pt modelId="{90C91834-9CF3-42A5-B1B6-7438F9676E65}" type="sibTrans" cxnId="{2AFA45A2-03BF-438A-A3AF-2B4590D6876E}">
      <dgm:prSet/>
      <dgm:spPr/>
      <dgm:t>
        <a:bodyPr/>
        <a:lstStyle/>
        <a:p>
          <a:endParaRPr lang="ru-RU"/>
        </a:p>
      </dgm:t>
    </dgm:pt>
    <dgm:pt modelId="{77954391-0CD4-402D-BBBB-93F4A503AD30}">
      <dgm:prSet/>
      <dgm:spPr/>
      <dgm:t>
        <a:bodyPr/>
        <a:lstStyle/>
        <a:p>
          <a:pPr rtl="0"/>
          <a:r>
            <a:rPr kumimoji="1" lang="ru-RU" dirty="0" smtClean="0"/>
            <a:t>Частые головные боли;</a:t>
          </a:r>
          <a:endParaRPr lang="ru-RU" dirty="0"/>
        </a:p>
      </dgm:t>
    </dgm:pt>
    <dgm:pt modelId="{81380D21-C25A-49EF-AB10-DAFE5B54F609}" type="parTrans" cxnId="{78B8DD27-2BFB-4F0E-B5A4-B64C8C95C6A4}">
      <dgm:prSet/>
      <dgm:spPr/>
      <dgm:t>
        <a:bodyPr/>
        <a:lstStyle/>
        <a:p>
          <a:endParaRPr lang="ru-RU"/>
        </a:p>
      </dgm:t>
    </dgm:pt>
    <dgm:pt modelId="{4AC07D59-F35E-41E6-B664-B95EE2C6FD34}" type="sibTrans" cxnId="{78B8DD27-2BFB-4F0E-B5A4-B64C8C95C6A4}">
      <dgm:prSet/>
      <dgm:spPr/>
      <dgm:t>
        <a:bodyPr/>
        <a:lstStyle/>
        <a:p>
          <a:endParaRPr lang="ru-RU"/>
        </a:p>
      </dgm:t>
    </dgm:pt>
    <dgm:pt modelId="{4418D059-688A-4636-9031-DA72C61D11A1}">
      <dgm:prSet/>
      <dgm:spPr/>
      <dgm:t>
        <a:bodyPr/>
        <a:lstStyle/>
        <a:p>
          <a:pPr rtl="0"/>
          <a:r>
            <a:rPr kumimoji="1" lang="ru-RU" dirty="0" smtClean="0"/>
            <a:t>Расстройство желудочно-кишечного тракта;</a:t>
          </a:r>
          <a:endParaRPr lang="ru-RU" dirty="0"/>
        </a:p>
      </dgm:t>
    </dgm:pt>
    <dgm:pt modelId="{D89BD082-77C9-43FE-AABE-7115E3AA26F5}" type="parTrans" cxnId="{430F1861-1DC5-47FB-8DB6-83E07407ACAF}">
      <dgm:prSet/>
      <dgm:spPr/>
      <dgm:t>
        <a:bodyPr/>
        <a:lstStyle/>
        <a:p>
          <a:endParaRPr lang="ru-RU"/>
        </a:p>
      </dgm:t>
    </dgm:pt>
    <dgm:pt modelId="{A201FB7A-B3AD-46C4-B2D9-C74E819A6681}" type="sibTrans" cxnId="{430F1861-1DC5-47FB-8DB6-83E07407ACAF}">
      <dgm:prSet/>
      <dgm:spPr/>
      <dgm:t>
        <a:bodyPr/>
        <a:lstStyle/>
        <a:p>
          <a:endParaRPr lang="ru-RU"/>
        </a:p>
      </dgm:t>
    </dgm:pt>
    <dgm:pt modelId="{E5E29E41-CD42-469C-B74C-E6E22AF0A22B}">
      <dgm:prSet/>
      <dgm:spPr/>
      <dgm:t>
        <a:bodyPr/>
        <a:lstStyle/>
        <a:p>
          <a:pPr rtl="0"/>
          <a:r>
            <a:rPr kumimoji="1" lang="ru-RU" dirty="0" smtClean="0"/>
            <a:t>Избыток или недостаток веса;</a:t>
          </a:r>
          <a:endParaRPr lang="ru-RU" dirty="0"/>
        </a:p>
      </dgm:t>
    </dgm:pt>
    <dgm:pt modelId="{9EB39048-E944-4ECC-AD1D-396397027194}" type="parTrans" cxnId="{6BF5D544-846C-4317-A36C-6E4DB83AB376}">
      <dgm:prSet/>
      <dgm:spPr/>
      <dgm:t>
        <a:bodyPr/>
        <a:lstStyle/>
        <a:p>
          <a:endParaRPr lang="ru-RU"/>
        </a:p>
      </dgm:t>
    </dgm:pt>
    <dgm:pt modelId="{67969FA4-516D-491E-B42C-D960B80EDEEB}" type="sibTrans" cxnId="{6BF5D544-846C-4317-A36C-6E4DB83AB376}">
      <dgm:prSet/>
      <dgm:spPr/>
      <dgm:t>
        <a:bodyPr/>
        <a:lstStyle/>
        <a:p>
          <a:endParaRPr lang="ru-RU"/>
        </a:p>
      </dgm:t>
    </dgm:pt>
    <dgm:pt modelId="{24532F39-208A-4D20-AAD6-776842CA19FD}">
      <dgm:prSet/>
      <dgm:spPr/>
      <dgm:t>
        <a:bodyPr/>
        <a:lstStyle/>
        <a:p>
          <a:pPr rtl="0"/>
          <a:r>
            <a:rPr kumimoji="1" lang="ru-RU" dirty="0" smtClean="0"/>
            <a:t>Одышка;</a:t>
          </a:r>
          <a:endParaRPr lang="ru-RU" dirty="0"/>
        </a:p>
      </dgm:t>
    </dgm:pt>
    <dgm:pt modelId="{1002CA69-0904-465E-A7B4-32142C79435A}" type="parTrans" cxnId="{EB82EF4A-FB65-46EF-A9CA-951390DDE565}">
      <dgm:prSet/>
      <dgm:spPr/>
      <dgm:t>
        <a:bodyPr/>
        <a:lstStyle/>
        <a:p>
          <a:endParaRPr lang="ru-RU"/>
        </a:p>
      </dgm:t>
    </dgm:pt>
    <dgm:pt modelId="{C2B9A692-9962-4BB6-90DC-39D60FEBF920}" type="sibTrans" cxnId="{EB82EF4A-FB65-46EF-A9CA-951390DDE565}">
      <dgm:prSet/>
      <dgm:spPr/>
      <dgm:t>
        <a:bodyPr/>
        <a:lstStyle/>
        <a:p>
          <a:endParaRPr lang="ru-RU"/>
        </a:p>
      </dgm:t>
    </dgm:pt>
    <dgm:pt modelId="{FEFF06F5-BAA1-4D18-8C89-D2E11A579210}">
      <dgm:prSet/>
      <dgm:spPr/>
      <dgm:t>
        <a:bodyPr/>
        <a:lstStyle/>
        <a:p>
          <a:pPr rtl="0"/>
          <a:r>
            <a:rPr kumimoji="1" lang="ru-RU" dirty="0" smtClean="0"/>
            <a:t>Бессонница.</a:t>
          </a:r>
          <a:endParaRPr lang="ru-RU" dirty="0"/>
        </a:p>
      </dgm:t>
    </dgm:pt>
    <dgm:pt modelId="{32BB8A68-388C-4067-80C5-0EB052836EC5}" type="parTrans" cxnId="{2BB302F7-C49A-4409-B80B-D04086F30919}">
      <dgm:prSet/>
      <dgm:spPr/>
      <dgm:t>
        <a:bodyPr/>
        <a:lstStyle/>
        <a:p>
          <a:endParaRPr lang="ru-RU"/>
        </a:p>
      </dgm:t>
    </dgm:pt>
    <dgm:pt modelId="{334D71CA-5B8F-40F9-9AAE-6504FF50EE00}" type="sibTrans" cxnId="{2BB302F7-C49A-4409-B80B-D04086F30919}">
      <dgm:prSet/>
      <dgm:spPr/>
      <dgm:t>
        <a:bodyPr/>
        <a:lstStyle/>
        <a:p>
          <a:endParaRPr lang="ru-RU"/>
        </a:p>
      </dgm:t>
    </dgm:pt>
    <dgm:pt modelId="{CC2DCDE6-EED3-4B2D-84C4-A2F52798A5D6}" type="pres">
      <dgm:prSet presAssocID="{520DFF4F-D7B2-4B17-946F-5B9245FE66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5610D-D38F-416D-90FA-0FB9239B9CFA}" type="pres">
      <dgm:prSet presAssocID="{97BBDF33-229D-4B23-998E-CD976033E26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AF15E-7980-490C-B96E-A26E00C536FB}" type="pres">
      <dgm:prSet presAssocID="{9F8668A2-975F-407B-A892-894DFD25FEBC}" presName="sibTrans" presStyleCnt="0"/>
      <dgm:spPr/>
    </dgm:pt>
    <dgm:pt modelId="{D7327A97-5FAF-40D0-8AD8-B84C9249CA17}" type="pres">
      <dgm:prSet presAssocID="{CD61FF87-566C-4565-9517-1EB407B34966}" presName="node" presStyleLbl="node1" presStyleIdx="1" presStyleCnt="8" custLinFactNeighborX="-552" custLinFactNeighborY="-3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309CF-6DC6-4C02-8395-9A447B4F5E98}" type="pres">
      <dgm:prSet presAssocID="{6DA69E22-083E-454D-811C-7F1A9451E15C}" presName="sibTrans" presStyleCnt="0"/>
      <dgm:spPr/>
    </dgm:pt>
    <dgm:pt modelId="{E6B552A6-631D-474E-B4F9-9D349858745B}" type="pres">
      <dgm:prSet presAssocID="{D022ED71-4A4E-4BD0-BD75-AD1ED04E77C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E5ACE-944D-41E7-8C16-EF0D5479ADB3}" type="pres">
      <dgm:prSet presAssocID="{90C91834-9CF3-42A5-B1B6-7438F9676E65}" presName="sibTrans" presStyleCnt="0"/>
      <dgm:spPr/>
    </dgm:pt>
    <dgm:pt modelId="{FA0E4405-2CDA-4220-BEC9-8C1C34453AF1}" type="pres">
      <dgm:prSet presAssocID="{77954391-0CD4-402D-BBBB-93F4A503AD3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EB3CF-8DF7-4E26-BD4A-D03E5430B7CC}" type="pres">
      <dgm:prSet presAssocID="{4AC07D59-F35E-41E6-B664-B95EE2C6FD34}" presName="sibTrans" presStyleCnt="0"/>
      <dgm:spPr/>
    </dgm:pt>
    <dgm:pt modelId="{962B1E46-EE57-46A3-B19B-DED2C9045811}" type="pres">
      <dgm:prSet presAssocID="{4418D059-688A-4636-9031-DA72C61D11A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56E19-EC8B-4C9A-9B72-B011EE67C9A7}" type="pres">
      <dgm:prSet presAssocID="{A201FB7A-B3AD-46C4-B2D9-C74E819A6681}" presName="sibTrans" presStyleCnt="0"/>
      <dgm:spPr/>
    </dgm:pt>
    <dgm:pt modelId="{8DCC5A52-008A-47DA-B6A6-F241D337AD37}" type="pres">
      <dgm:prSet presAssocID="{E5E29E41-CD42-469C-B74C-E6E22AF0A22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18CE6-BA4D-451A-A8B9-9524B19BB379}" type="pres">
      <dgm:prSet presAssocID="{67969FA4-516D-491E-B42C-D960B80EDEEB}" presName="sibTrans" presStyleCnt="0"/>
      <dgm:spPr/>
    </dgm:pt>
    <dgm:pt modelId="{77865D3F-A954-4F7D-AA21-B13F32E7EE78}" type="pres">
      <dgm:prSet presAssocID="{24532F39-208A-4D20-AAD6-776842CA19F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B3260-EA9A-4FEE-82FE-47CBFE720D63}" type="pres">
      <dgm:prSet presAssocID="{C2B9A692-9962-4BB6-90DC-39D60FEBF920}" presName="sibTrans" presStyleCnt="0"/>
      <dgm:spPr/>
    </dgm:pt>
    <dgm:pt modelId="{05AD2B83-79C4-4E85-8CF3-32EAB51FA7D6}" type="pres">
      <dgm:prSet presAssocID="{FEFF06F5-BAA1-4D18-8C89-D2E11A579210}" presName="node" presStyleLbl="node1" presStyleIdx="7" presStyleCnt="8" custLinFactNeighborX="4885" custLinFactNeighborY="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FA45A2-03BF-438A-A3AF-2B4590D6876E}" srcId="{520DFF4F-D7B2-4B17-946F-5B9245FE66A4}" destId="{D022ED71-4A4E-4BD0-BD75-AD1ED04E77C5}" srcOrd="2" destOrd="0" parTransId="{58482712-A32D-42A1-9C26-C0AD8B58B0AD}" sibTransId="{90C91834-9CF3-42A5-B1B6-7438F9676E65}"/>
    <dgm:cxn modelId="{430F1861-1DC5-47FB-8DB6-83E07407ACAF}" srcId="{520DFF4F-D7B2-4B17-946F-5B9245FE66A4}" destId="{4418D059-688A-4636-9031-DA72C61D11A1}" srcOrd="4" destOrd="0" parTransId="{D89BD082-77C9-43FE-AABE-7115E3AA26F5}" sibTransId="{A201FB7A-B3AD-46C4-B2D9-C74E819A6681}"/>
    <dgm:cxn modelId="{7F04D812-DE73-4DBE-A616-82DDB052C0F5}" type="presOf" srcId="{4418D059-688A-4636-9031-DA72C61D11A1}" destId="{962B1E46-EE57-46A3-B19B-DED2C9045811}" srcOrd="0" destOrd="0" presId="urn:microsoft.com/office/officeart/2005/8/layout/default#1"/>
    <dgm:cxn modelId="{6ED689AE-EBD5-4B46-BDE9-D33B32B33024}" srcId="{520DFF4F-D7B2-4B17-946F-5B9245FE66A4}" destId="{97BBDF33-229D-4B23-998E-CD976033E26E}" srcOrd="0" destOrd="0" parTransId="{5327C04C-5B2E-41C7-B2DC-DCE39ED7C6F6}" sibTransId="{9F8668A2-975F-407B-A892-894DFD25FEBC}"/>
    <dgm:cxn modelId="{2BB302F7-C49A-4409-B80B-D04086F30919}" srcId="{520DFF4F-D7B2-4B17-946F-5B9245FE66A4}" destId="{FEFF06F5-BAA1-4D18-8C89-D2E11A579210}" srcOrd="7" destOrd="0" parTransId="{32BB8A68-388C-4067-80C5-0EB052836EC5}" sibTransId="{334D71CA-5B8F-40F9-9AAE-6504FF50EE00}"/>
    <dgm:cxn modelId="{78B8DD27-2BFB-4F0E-B5A4-B64C8C95C6A4}" srcId="{520DFF4F-D7B2-4B17-946F-5B9245FE66A4}" destId="{77954391-0CD4-402D-BBBB-93F4A503AD30}" srcOrd="3" destOrd="0" parTransId="{81380D21-C25A-49EF-AB10-DAFE5B54F609}" sibTransId="{4AC07D59-F35E-41E6-B664-B95EE2C6FD34}"/>
    <dgm:cxn modelId="{F4FB49FF-A2FC-4C45-887F-F49DDC84C305}" type="presOf" srcId="{FEFF06F5-BAA1-4D18-8C89-D2E11A579210}" destId="{05AD2B83-79C4-4E85-8CF3-32EAB51FA7D6}" srcOrd="0" destOrd="0" presId="urn:microsoft.com/office/officeart/2005/8/layout/default#1"/>
    <dgm:cxn modelId="{6BF5D544-846C-4317-A36C-6E4DB83AB376}" srcId="{520DFF4F-D7B2-4B17-946F-5B9245FE66A4}" destId="{E5E29E41-CD42-469C-B74C-E6E22AF0A22B}" srcOrd="5" destOrd="0" parTransId="{9EB39048-E944-4ECC-AD1D-396397027194}" sibTransId="{67969FA4-516D-491E-B42C-D960B80EDEEB}"/>
    <dgm:cxn modelId="{00BC9C91-CB72-4C67-B5BA-0C2753796B3E}" type="presOf" srcId="{E5E29E41-CD42-469C-B74C-E6E22AF0A22B}" destId="{8DCC5A52-008A-47DA-B6A6-F241D337AD37}" srcOrd="0" destOrd="0" presId="urn:microsoft.com/office/officeart/2005/8/layout/default#1"/>
    <dgm:cxn modelId="{6CB0148F-A0E0-4D0E-A7B8-CC83E65E2BD4}" type="presOf" srcId="{CD61FF87-566C-4565-9517-1EB407B34966}" destId="{D7327A97-5FAF-40D0-8AD8-B84C9249CA17}" srcOrd="0" destOrd="0" presId="urn:microsoft.com/office/officeart/2005/8/layout/default#1"/>
    <dgm:cxn modelId="{38352D61-AC61-4702-9362-104749DF0916}" type="presOf" srcId="{520DFF4F-D7B2-4B17-946F-5B9245FE66A4}" destId="{CC2DCDE6-EED3-4B2D-84C4-A2F52798A5D6}" srcOrd="0" destOrd="0" presId="urn:microsoft.com/office/officeart/2005/8/layout/default#1"/>
    <dgm:cxn modelId="{E5CBBFE5-B51B-4D72-B928-407A1A241936}" type="presOf" srcId="{97BBDF33-229D-4B23-998E-CD976033E26E}" destId="{A095610D-D38F-416D-90FA-0FB9239B9CFA}" srcOrd="0" destOrd="0" presId="urn:microsoft.com/office/officeart/2005/8/layout/default#1"/>
    <dgm:cxn modelId="{2E304FED-7C6C-4E50-9AD4-285DE34C384F}" srcId="{520DFF4F-D7B2-4B17-946F-5B9245FE66A4}" destId="{CD61FF87-566C-4565-9517-1EB407B34966}" srcOrd="1" destOrd="0" parTransId="{28FBEF4C-62CF-46FD-9E77-BE1E8DD3A8D9}" sibTransId="{6DA69E22-083E-454D-811C-7F1A9451E15C}"/>
    <dgm:cxn modelId="{EE8A42B8-FDCF-48D1-B535-ABA5815CE1E1}" type="presOf" srcId="{77954391-0CD4-402D-BBBB-93F4A503AD30}" destId="{FA0E4405-2CDA-4220-BEC9-8C1C34453AF1}" srcOrd="0" destOrd="0" presId="urn:microsoft.com/office/officeart/2005/8/layout/default#1"/>
    <dgm:cxn modelId="{AAE6828A-6357-405D-9114-06BA8A4C1496}" type="presOf" srcId="{D022ED71-4A4E-4BD0-BD75-AD1ED04E77C5}" destId="{E6B552A6-631D-474E-B4F9-9D349858745B}" srcOrd="0" destOrd="0" presId="urn:microsoft.com/office/officeart/2005/8/layout/default#1"/>
    <dgm:cxn modelId="{892BE07B-ED24-4049-BE8C-0CFE85B0F83B}" type="presOf" srcId="{24532F39-208A-4D20-AAD6-776842CA19FD}" destId="{77865D3F-A954-4F7D-AA21-B13F32E7EE78}" srcOrd="0" destOrd="0" presId="urn:microsoft.com/office/officeart/2005/8/layout/default#1"/>
    <dgm:cxn modelId="{EB82EF4A-FB65-46EF-A9CA-951390DDE565}" srcId="{520DFF4F-D7B2-4B17-946F-5B9245FE66A4}" destId="{24532F39-208A-4D20-AAD6-776842CA19FD}" srcOrd="6" destOrd="0" parTransId="{1002CA69-0904-465E-A7B4-32142C79435A}" sibTransId="{C2B9A692-9962-4BB6-90DC-39D60FEBF920}"/>
    <dgm:cxn modelId="{7B163BFA-E7AF-4FE8-B245-FE84ECB8886C}" type="presParOf" srcId="{CC2DCDE6-EED3-4B2D-84C4-A2F52798A5D6}" destId="{A095610D-D38F-416D-90FA-0FB9239B9CFA}" srcOrd="0" destOrd="0" presId="urn:microsoft.com/office/officeart/2005/8/layout/default#1"/>
    <dgm:cxn modelId="{40858846-DA84-4DB9-8BC6-29BBD5818649}" type="presParOf" srcId="{CC2DCDE6-EED3-4B2D-84C4-A2F52798A5D6}" destId="{451AF15E-7980-490C-B96E-A26E00C536FB}" srcOrd="1" destOrd="0" presId="urn:microsoft.com/office/officeart/2005/8/layout/default#1"/>
    <dgm:cxn modelId="{6D679466-F4FB-41EC-AE57-ADDAD2A6DB98}" type="presParOf" srcId="{CC2DCDE6-EED3-4B2D-84C4-A2F52798A5D6}" destId="{D7327A97-5FAF-40D0-8AD8-B84C9249CA17}" srcOrd="2" destOrd="0" presId="urn:microsoft.com/office/officeart/2005/8/layout/default#1"/>
    <dgm:cxn modelId="{09374212-D609-46D2-B327-C30A32CD6B18}" type="presParOf" srcId="{CC2DCDE6-EED3-4B2D-84C4-A2F52798A5D6}" destId="{285309CF-6DC6-4C02-8395-9A447B4F5E98}" srcOrd="3" destOrd="0" presId="urn:microsoft.com/office/officeart/2005/8/layout/default#1"/>
    <dgm:cxn modelId="{891FDE4D-3AB4-45CB-82CF-589CE91FE249}" type="presParOf" srcId="{CC2DCDE6-EED3-4B2D-84C4-A2F52798A5D6}" destId="{E6B552A6-631D-474E-B4F9-9D349858745B}" srcOrd="4" destOrd="0" presId="urn:microsoft.com/office/officeart/2005/8/layout/default#1"/>
    <dgm:cxn modelId="{DBAAE1AC-B16C-4530-ACB0-AC65A435215E}" type="presParOf" srcId="{CC2DCDE6-EED3-4B2D-84C4-A2F52798A5D6}" destId="{F68E5ACE-944D-41E7-8C16-EF0D5479ADB3}" srcOrd="5" destOrd="0" presId="urn:microsoft.com/office/officeart/2005/8/layout/default#1"/>
    <dgm:cxn modelId="{3561773C-C83D-46B1-BE09-CA1B78BA36BC}" type="presParOf" srcId="{CC2DCDE6-EED3-4B2D-84C4-A2F52798A5D6}" destId="{FA0E4405-2CDA-4220-BEC9-8C1C34453AF1}" srcOrd="6" destOrd="0" presId="urn:microsoft.com/office/officeart/2005/8/layout/default#1"/>
    <dgm:cxn modelId="{7841FCBC-0E0A-4497-B558-B3DF538581BD}" type="presParOf" srcId="{CC2DCDE6-EED3-4B2D-84C4-A2F52798A5D6}" destId="{3D7EB3CF-8DF7-4E26-BD4A-D03E5430B7CC}" srcOrd="7" destOrd="0" presId="urn:microsoft.com/office/officeart/2005/8/layout/default#1"/>
    <dgm:cxn modelId="{A105110E-F7C5-4355-A102-EBA87057F5D6}" type="presParOf" srcId="{CC2DCDE6-EED3-4B2D-84C4-A2F52798A5D6}" destId="{962B1E46-EE57-46A3-B19B-DED2C9045811}" srcOrd="8" destOrd="0" presId="urn:microsoft.com/office/officeart/2005/8/layout/default#1"/>
    <dgm:cxn modelId="{21FEBD78-5EDB-4A3D-BB5B-75EE4BD7E34D}" type="presParOf" srcId="{CC2DCDE6-EED3-4B2D-84C4-A2F52798A5D6}" destId="{0A656E19-EC8B-4C9A-9B72-B011EE67C9A7}" srcOrd="9" destOrd="0" presId="urn:microsoft.com/office/officeart/2005/8/layout/default#1"/>
    <dgm:cxn modelId="{30250595-D5B9-46E4-A428-1D5F81D9195A}" type="presParOf" srcId="{CC2DCDE6-EED3-4B2D-84C4-A2F52798A5D6}" destId="{8DCC5A52-008A-47DA-B6A6-F241D337AD37}" srcOrd="10" destOrd="0" presId="urn:microsoft.com/office/officeart/2005/8/layout/default#1"/>
    <dgm:cxn modelId="{BB5AFC96-449F-4BF9-BF92-81FA46139178}" type="presParOf" srcId="{CC2DCDE6-EED3-4B2D-84C4-A2F52798A5D6}" destId="{2A718CE6-BA4D-451A-A8B9-9524B19BB379}" srcOrd="11" destOrd="0" presId="urn:microsoft.com/office/officeart/2005/8/layout/default#1"/>
    <dgm:cxn modelId="{D29C61C3-283D-460F-A682-5F1CA321B7F6}" type="presParOf" srcId="{CC2DCDE6-EED3-4B2D-84C4-A2F52798A5D6}" destId="{77865D3F-A954-4F7D-AA21-B13F32E7EE78}" srcOrd="12" destOrd="0" presId="urn:microsoft.com/office/officeart/2005/8/layout/default#1"/>
    <dgm:cxn modelId="{ABED3BD8-DA1A-4D1C-B3FB-B99FDDB0CCE2}" type="presParOf" srcId="{CC2DCDE6-EED3-4B2D-84C4-A2F52798A5D6}" destId="{7E3B3260-EA9A-4FEE-82FE-47CBFE720D63}" srcOrd="13" destOrd="0" presId="urn:microsoft.com/office/officeart/2005/8/layout/default#1"/>
    <dgm:cxn modelId="{1FA8289A-310F-4B03-A136-FAD216BC14E0}" type="presParOf" srcId="{CC2DCDE6-EED3-4B2D-84C4-A2F52798A5D6}" destId="{05AD2B83-79C4-4E85-8CF3-32EAB51FA7D6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A7664-DA31-4811-B188-8F3AF9FE11F4}" type="doc">
      <dgm:prSet loTypeId="urn:microsoft.com/office/officeart/2005/8/layout/default#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1B6A158-98AD-48B0-8024-2D27F0E71B4D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Работа становится все тяжелее, а способности выполнять её – всё меньше;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243943CA-5DD2-4FCE-8981-1C96AB79A282}" type="parTrans" cxnId="{CF60B57D-0505-492E-81A8-6B79BCBF24C8}">
      <dgm:prSet/>
      <dgm:spPr/>
      <dgm:t>
        <a:bodyPr/>
        <a:lstStyle/>
        <a:p>
          <a:endParaRPr lang="ru-RU"/>
        </a:p>
      </dgm:t>
    </dgm:pt>
    <dgm:pt modelId="{B2AD111F-4294-49BE-8DAD-82136A143C65}" type="sibTrans" cxnId="{CF60B57D-0505-492E-81A8-6B79BCBF24C8}">
      <dgm:prSet/>
      <dgm:spPr/>
      <dgm:t>
        <a:bodyPr/>
        <a:lstStyle/>
        <a:p>
          <a:endParaRPr lang="ru-RU"/>
        </a:p>
      </dgm:t>
    </dgm:pt>
    <dgm:pt modelId="{232E3FEA-A81E-4079-BCA2-61B5FBA8CAA5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Рано приходит на работу и остается надолго;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CC41E9B3-1FAD-4FA6-8D0D-DCA50C8655E6}" type="parTrans" cxnId="{A1104468-A8D5-49A0-BCD5-145CD0FBAFA6}">
      <dgm:prSet/>
      <dgm:spPr/>
      <dgm:t>
        <a:bodyPr/>
        <a:lstStyle/>
        <a:p>
          <a:endParaRPr lang="ru-RU"/>
        </a:p>
      </dgm:t>
    </dgm:pt>
    <dgm:pt modelId="{6DD56B9D-3412-439E-811C-3497C47F5413}" type="sibTrans" cxnId="{A1104468-A8D5-49A0-BCD5-145CD0FBAFA6}">
      <dgm:prSet/>
      <dgm:spPr/>
      <dgm:t>
        <a:bodyPr/>
        <a:lstStyle/>
        <a:p>
          <a:endParaRPr lang="ru-RU"/>
        </a:p>
      </dgm:t>
    </dgm:pt>
    <dgm:pt modelId="{5342AD04-3CC5-4E23-B3F0-CFC4360E75F5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Поздно появляется  на работе и рано уходит;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9EABAE9A-531E-4A11-8931-27D240B1270D}" type="parTrans" cxnId="{D62F9CBF-A6C7-4243-B550-C64754C75476}">
      <dgm:prSet/>
      <dgm:spPr/>
      <dgm:t>
        <a:bodyPr/>
        <a:lstStyle/>
        <a:p>
          <a:endParaRPr lang="ru-RU"/>
        </a:p>
      </dgm:t>
    </dgm:pt>
    <dgm:pt modelId="{22DFB7C2-F8C3-45FB-8ABC-D9926C207BB2}" type="sibTrans" cxnId="{D62F9CBF-A6C7-4243-B550-C64754C75476}">
      <dgm:prSet/>
      <dgm:spPr/>
      <dgm:t>
        <a:bodyPr/>
        <a:lstStyle/>
        <a:p>
          <a:endParaRPr lang="ru-RU"/>
        </a:p>
      </dgm:t>
    </dgm:pt>
    <dgm:pt modelId="{DE138A5A-60CB-48CB-B2AF-F72B938FE5EB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Берёт работу на дом</a:t>
          </a:r>
          <a:r>
            <a:rPr kumimoji="1" lang="ru-RU" dirty="0" smtClean="0">
              <a:solidFill>
                <a:schemeClr val="bg2"/>
              </a:solidFill>
            </a:rPr>
            <a:t>;</a:t>
          </a:r>
          <a:endParaRPr lang="ru-RU" dirty="0">
            <a:solidFill>
              <a:schemeClr val="bg2"/>
            </a:solidFill>
          </a:endParaRPr>
        </a:p>
      </dgm:t>
    </dgm:pt>
    <dgm:pt modelId="{099D62F7-467F-4509-9FC8-CE6413A17076}" type="parTrans" cxnId="{14C89449-52A2-4D23-8B9B-F669947910F6}">
      <dgm:prSet/>
      <dgm:spPr/>
      <dgm:t>
        <a:bodyPr/>
        <a:lstStyle/>
        <a:p>
          <a:endParaRPr lang="ru-RU"/>
        </a:p>
      </dgm:t>
    </dgm:pt>
    <dgm:pt modelId="{F2A84387-65AF-4373-AA7E-84A36059D9F0}" type="sibTrans" cxnId="{14C89449-52A2-4D23-8B9B-F669947910F6}">
      <dgm:prSet/>
      <dgm:spPr/>
      <dgm:t>
        <a:bodyPr/>
        <a:lstStyle/>
        <a:p>
          <a:endParaRPr lang="ru-RU"/>
        </a:p>
      </dgm:t>
    </dgm:pt>
    <dgm:pt modelId="{F480F79A-59F3-4105-A32B-0239EB8ABD30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Чувство неосознанного беспокойства, скуки</a:t>
          </a:r>
          <a:r>
            <a:rPr kumimoji="1" lang="ru-RU" dirty="0" smtClean="0">
              <a:solidFill>
                <a:schemeClr val="bg2"/>
              </a:solidFill>
            </a:rPr>
            <a:t>;</a:t>
          </a:r>
          <a:endParaRPr lang="ru-RU" dirty="0">
            <a:solidFill>
              <a:schemeClr val="bg2"/>
            </a:solidFill>
          </a:endParaRPr>
        </a:p>
      </dgm:t>
    </dgm:pt>
    <dgm:pt modelId="{BC6A546F-713C-44F6-B5B2-C2BFD7D240F5}" type="parTrans" cxnId="{17DCA2F9-1481-4918-A8A6-DC5F3E7C9042}">
      <dgm:prSet/>
      <dgm:spPr/>
      <dgm:t>
        <a:bodyPr/>
        <a:lstStyle/>
        <a:p>
          <a:endParaRPr lang="ru-RU"/>
        </a:p>
      </dgm:t>
    </dgm:pt>
    <dgm:pt modelId="{BBF13423-964A-4B81-A9DC-9B888E5099A3}" type="sibTrans" cxnId="{17DCA2F9-1481-4918-A8A6-DC5F3E7C9042}">
      <dgm:prSet/>
      <dgm:spPr/>
      <dgm:t>
        <a:bodyPr/>
        <a:lstStyle/>
        <a:p>
          <a:endParaRPr lang="ru-RU"/>
        </a:p>
      </dgm:t>
    </dgm:pt>
    <dgm:pt modelId="{2F557DB0-F9DF-438E-AC11-A42AC585A782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Чувство обиды, разочарования;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83DF252A-D209-46B8-B5F2-EA8D3E6F6783}" type="parTrans" cxnId="{BFA73134-617A-4518-A1A6-1EDBCABAE1D2}">
      <dgm:prSet/>
      <dgm:spPr/>
      <dgm:t>
        <a:bodyPr/>
        <a:lstStyle/>
        <a:p>
          <a:endParaRPr lang="ru-RU"/>
        </a:p>
      </dgm:t>
    </dgm:pt>
    <dgm:pt modelId="{9E22A7B0-92E3-436F-9EB5-721B5BFB045B}" type="sibTrans" cxnId="{BFA73134-617A-4518-A1A6-1EDBCABAE1D2}">
      <dgm:prSet/>
      <dgm:spPr/>
      <dgm:t>
        <a:bodyPr/>
        <a:lstStyle/>
        <a:p>
          <a:endParaRPr lang="ru-RU"/>
        </a:p>
      </dgm:t>
    </dgm:pt>
    <dgm:pt modelId="{88F50E2F-09A7-4EDE-B052-75ED008C6C06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Неуверенность;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E627964D-AB94-42AA-9374-47859719CE7A}" type="parTrans" cxnId="{EFBAD538-B18E-4855-88B3-969FC31A20C5}">
      <dgm:prSet/>
      <dgm:spPr/>
      <dgm:t>
        <a:bodyPr/>
        <a:lstStyle/>
        <a:p>
          <a:endParaRPr lang="ru-RU"/>
        </a:p>
      </dgm:t>
    </dgm:pt>
    <dgm:pt modelId="{B10211D5-4CD4-474A-BBCD-C8BA5F34C125}" type="sibTrans" cxnId="{EFBAD538-B18E-4855-88B3-969FC31A20C5}">
      <dgm:prSet/>
      <dgm:spPr/>
      <dgm:t>
        <a:bodyPr/>
        <a:lstStyle/>
        <a:p>
          <a:endParaRPr lang="ru-RU"/>
        </a:p>
      </dgm:t>
    </dgm:pt>
    <dgm:pt modelId="{DFEC8F7B-F3F3-485C-A6A2-ECA48F03062D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Чувство вины, </a:t>
          </a:r>
          <a:r>
            <a:rPr kumimoji="1" lang="ru-RU" dirty="0" err="1" smtClean="0">
              <a:solidFill>
                <a:schemeClr val="accent2">
                  <a:lumMod val="50000"/>
                </a:schemeClr>
              </a:solidFill>
            </a:rPr>
            <a:t>невостребованности</a:t>
          </a:r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;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E10B6A3C-4A46-43D2-90E7-487ACB10A90B}" type="parTrans" cxnId="{C30FFA89-CA02-4F79-B3B0-6F0C964ADD1D}">
      <dgm:prSet/>
      <dgm:spPr/>
      <dgm:t>
        <a:bodyPr/>
        <a:lstStyle/>
        <a:p>
          <a:endParaRPr lang="ru-RU"/>
        </a:p>
      </dgm:t>
    </dgm:pt>
    <dgm:pt modelId="{04D4DC25-794E-4007-A75B-A7422587EB00}" type="sibTrans" cxnId="{C30FFA89-CA02-4F79-B3B0-6F0C964ADD1D}">
      <dgm:prSet/>
      <dgm:spPr/>
      <dgm:t>
        <a:bodyPr/>
        <a:lstStyle/>
        <a:p>
          <a:endParaRPr lang="ru-RU"/>
        </a:p>
      </dgm:t>
    </dgm:pt>
    <dgm:pt modelId="{2C4D66DE-F88D-4509-8C92-9E73EAE12FA8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Раздражительность, подозрительность;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0A49A6C5-D34F-4E74-96B8-C1C01F208636}" type="parTrans" cxnId="{5E572114-4AE6-4C6B-96C6-3322A9799E58}">
      <dgm:prSet/>
      <dgm:spPr/>
      <dgm:t>
        <a:bodyPr/>
        <a:lstStyle/>
        <a:p>
          <a:endParaRPr lang="ru-RU"/>
        </a:p>
      </dgm:t>
    </dgm:pt>
    <dgm:pt modelId="{AC5D52CB-8C3B-486E-9EF5-AE003AE7A0A3}" type="sibTrans" cxnId="{5E572114-4AE6-4C6B-96C6-3322A9799E58}">
      <dgm:prSet/>
      <dgm:spPr/>
      <dgm:t>
        <a:bodyPr/>
        <a:lstStyle/>
        <a:p>
          <a:endParaRPr lang="ru-RU"/>
        </a:p>
      </dgm:t>
    </dgm:pt>
    <dgm:pt modelId="{C8F86877-96AD-4540-B5BC-46C62685A414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Неспособность принимать решение;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8140D574-36A2-402E-ABB4-075A25D72E7F}" type="parTrans" cxnId="{588290D1-3F3B-4F9A-8805-6E3C4EA25724}">
      <dgm:prSet/>
      <dgm:spPr/>
      <dgm:t>
        <a:bodyPr/>
        <a:lstStyle/>
        <a:p>
          <a:endParaRPr lang="ru-RU"/>
        </a:p>
      </dgm:t>
    </dgm:pt>
    <dgm:pt modelId="{FEE3D783-6AEF-4A6B-8A11-3223EACA5E94}" type="sibTrans" cxnId="{588290D1-3F3B-4F9A-8805-6E3C4EA25724}">
      <dgm:prSet/>
      <dgm:spPr/>
      <dgm:t>
        <a:bodyPr/>
        <a:lstStyle/>
        <a:p>
          <a:endParaRPr lang="ru-RU"/>
        </a:p>
      </dgm:t>
    </dgm:pt>
    <dgm:pt modelId="{A24E8144-AE53-42C3-80BA-EEBD817E778E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Дистанционирование от коллег;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01E2A9C1-2A58-430D-AA47-ED8B897EC313}" type="parTrans" cxnId="{1FD960A0-1EE1-4189-8873-80827A1BDE86}">
      <dgm:prSet/>
      <dgm:spPr/>
      <dgm:t>
        <a:bodyPr/>
        <a:lstStyle/>
        <a:p>
          <a:endParaRPr lang="ru-RU"/>
        </a:p>
      </dgm:t>
    </dgm:pt>
    <dgm:pt modelId="{4F887E50-7C58-4B77-A1B5-EAB55F3BB76D}" type="sibTrans" cxnId="{1FD960A0-1EE1-4189-8873-80827A1BDE86}">
      <dgm:prSet/>
      <dgm:spPr/>
      <dgm:t>
        <a:bodyPr/>
        <a:lstStyle/>
        <a:p>
          <a:endParaRPr lang="ru-RU"/>
        </a:p>
      </dgm:t>
    </dgm:pt>
    <dgm:pt modelId="{9FC8A01B-8E03-42D3-874D-BEFB8976920E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Повышенное чувство ответственности за результат;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E35F1836-2696-4166-A6DC-B7E3AAE3F9EB}" type="parTrans" cxnId="{69F251EF-DE25-4779-B0E3-358B884B5D5E}">
      <dgm:prSet/>
      <dgm:spPr/>
      <dgm:t>
        <a:bodyPr/>
        <a:lstStyle/>
        <a:p>
          <a:endParaRPr lang="ru-RU"/>
        </a:p>
      </dgm:t>
    </dgm:pt>
    <dgm:pt modelId="{376217BF-8C74-41D0-84B6-DE672BA55D6F}" type="sibTrans" cxnId="{69F251EF-DE25-4779-B0E3-358B884B5D5E}">
      <dgm:prSet/>
      <dgm:spPr/>
      <dgm:t>
        <a:bodyPr/>
        <a:lstStyle/>
        <a:p>
          <a:endParaRPr lang="ru-RU"/>
        </a:p>
      </dgm:t>
    </dgm:pt>
    <dgm:pt modelId="{1D394001-881C-4FC8-94FB-D2E254699620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Общая негативная установка на жизненные перспективы;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AB30DB25-87E2-4F6B-A49C-0CB6C6EF1357}" type="parTrans" cxnId="{1F031DF1-FBD0-4BB5-BDAB-D2724320EB78}">
      <dgm:prSet/>
      <dgm:spPr/>
      <dgm:t>
        <a:bodyPr/>
        <a:lstStyle/>
        <a:p>
          <a:endParaRPr lang="ru-RU"/>
        </a:p>
      </dgm:t>
    </dgm:pt>
    <dgm:pt modelId="{19420BAD-1CA0-45B2-8D02-060E1FCE3289}" type="sibTrans" cxnId="{1F031DF1-FBD0-4BB5-BDAB-D2724320EB78}">
      <dgm:prSet/>
      <dgm:spPr/>
      <dgm:t>
        <a:bodyPr/>
        <a:lstStyle/>
        <a:p>
          <a:endParaRPr lang="ru-RU"/>
        </a:p>
      </dgm:t>
    </dgm:pt>
    <dgm:pt modelId="{71FEBAE7-8DFC-43B5-ABE1-88E5EB5D6EE1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kumimoji="1" lang="ru-RU" dirty="0" smtClean="0">
              <a:solidFill>
                <a:schemeClr val="accent2">
                  <a:lumMod val="50000"/>
                </a:schemeClr>
              </a:solidFill>
            </a:rPr>
            <a:t>Легко возникающее чувство гнева.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DA08485C-4092-463E-A8BF-860B88F2F977}" type="parTrans" cxnId="{BE7D7CD7-8480-48D3-A7C4-F39F084B62F6}">
      <dgm:prSet/>
      <dgm:spPr/>
      <dgm:t>
        <a:bodyPr/>
        <a:lstStyle/>
        <a:p>
          <a:endParaRPr lang="ru-RU"/>
        </a:p>
      </dgm:t>
    </dgm:pt>
    <dgm:pt modelId="{E1BF3EAA-59D4-4D48-90BC-926DC82D599E}" type="sibTrans" cxnId="{BE7D7CD7-8480-48D3-A7C4-F39F084B62F6}">
      <dgm:prSet/>
      <dgm:spPr/>
      <dgm:t>
        <a:bodyPr/>
        <a:lstStyle/>
        <a:p>
          <a:endParaRPr lang="ru-RU"/>
        </a:p>
      </dgm:t>
    </dgm:pt>
    <dgm:pt modelId="{074E1923-D94E-4FBF-97DD-1763109BC62E}" type="pres">
      <dgm:prSet presAssocID="{DAEA7664-DA31-4811-B188-8F3AF9FE11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21F283-CD5C-4206-9C66-0F30EDCCA791}" type="pres">
      <dgm:prSet presAssocID="{61B6A158-98AD-48B0-8024-2D27F0E71B4D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ECE49-0F07-48A4-93B6-CC4E2DFAEFBE}" type="pres">
      <dgm:prSet presAssocID="{B2AD111F-4294-49BE-8DAD-82136A143C65}" presName="sibTrans" presStyleCnt="0"/>
      <dgm:spPr/>
    </dgm:pt>
    <dgm:pt modelId="{3E957F4F-B399-4D69-9B45-108F4D15E870}" type="pres">
      <dgm:prSet presAssocID="{232E3FEA-A81E-4079-BCA2-61B5FBA8CAA5}" presName="node" presStyleLbl="node1" presStyleIdx="1" presStyleCnt="14" custLinFactNeighborX="484" custLinFactNeighborY="-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721FD-3B39-4BC1-A406-943ABE965754}" type="pres">
      <dgm:prSet presAssocID="{6DD56B9D-3412-439E-811C-3497C47F5413}" presName="sibTrans" presStyleCnt="0"/>
      <dgm:spPr/>
    </dgm:pt>
    <dgm:pt modelId="{0DB19E23-E242-418C-9212-2BB3B953B8D9}" type="pres">
      <dgm:prSet presAssocID="{5342AD04-3CC5-4E23-B3F0-CFC4360E75F5}" presName="node" presStyleLbl="node1" presStyleIdx="2" presStyleCnt="14" custLinFactNeighborX="124" custLinFactNeighborY="-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1A9FA-A6C3-4DFE-9A37-928DCA7BDEC6}" type="pres">
      <dgm:prSet presAssocID="{22DFB7C2-F8C3-45FB-8ABC-D9926C207BB2}" presName="sibTrans" presStyleCnt="0"/>
      <dgm:spPr/>
    </dgm:pt>
    <dgm:pt modelId="{E3D36B45-45E0-410E-95AE-5C8FFB281A95}" type="pres">
      <dgm:prSet presAssocID="{DE138A5A-60CB-48CB-B2AF-F72B938FE5EB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22D2E-FD89-43C8-89EB-CAD2E8E5B779}" type="pres">
      <dgm:prSet presAssocID="{F2A84387-65AF-4373-AA7E-84A36059D9F0}" presName="sibTrans" presStyleCnt="0"/>
      <dgm:spPr/>
    </dgm:pt>
    <dgm:pt modelId="{25CCD7A6-7293-488D-AA04-3B810508ED7E}" type="pres">
      <dgm:prSet presAssocID="{F480F79A-59F3-4105-A32B-0239EB8ABD30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2D8D6-666B-41C9-A389-F3D4CDC5D11C}" type="pres">
      <dgm:prSet presAssocID="{BBF13423-964A-4B81-A9DC-9B888E5099A3}" presName="sibTrans" presStyleCnt="0"/>
      <dgm:spPr/>
    </dgm:pt>
    <dgm:pt modelId="{2937099C-C50C-4FF8-BE2B-73C4B27ED667}" type="pres">
      <dgm:prSet presAssocID="{2F557DB0-F9DF-438E-AC11-A42AC585A782}" presName="node" presStyleLbl="node1" presStyleIdx="5" presStyleCnt="14" custLinFactNeighborX="-486" custLinFactNeighborY="-2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04536-59CB-40AD-8B68-890D566060BB}" type="pres">
      <dgm:prSet presAssocID="{9E22A7B0-92E3-436F-9EB5-721B5BFB045B}" presName="sibTrans" presStyleCnt="0"/>
      <dgm:spPr/>
    </dgm:pt>
    <dgm:pt modelId="{B661176E-41ED-4376-BD81-3E66B6FDC14D}" type="pres">
      <dgm:prSet presAssocID="{88F50E2F-09A7-4EDE-B052-75ED008C6C06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D6F28-90D0-41AB-9416-03CA240552F3}" type="pres">
      <dgm:prSet presAssocID="{B10211D5-4CD4-474A-BBCD-C8BA5F34C125}" presName="sibTrans" presStyleCnt="0"/>
      <dgm:spPr/>
    </dgm:pt>
    <dgm:pt modelId="{5F3E7958-0E41-41D4-9E0A-AB3A21E4D1B4}" type="pres">
      <dgm:prSet presAssocID="{DFEC8F7B-F3F3-485C-A6A2-ECA48F03062D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DC812-19F9-45A4-8E8C-F02AFDDBEB8B}" type="pres">
      <dgm:prSet presAssocID="{04D4DC25-794E-4007-A75B-A7422587EB00}" presName="sibTrans" presStyleCnt="0"/>
      <dgm:spPr/>
    </dgm:pt>
    <dgm:pt modelId="{A8530C44-DDF5-441E-AED0-B890376A1434}" type="pres">
      <dgm:prSet presAssocID="{2C4D66DE-F88D-4509-8C92-9E73EAE12FA8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E94AE-0711-4ABC-B24F-BD35676768E8}" type="pres">
      <dgm:prSet presAssocID="{AC5D52CB-8C3B-486E-9EF5-AE003AE7A0A3}" presName="sibTrans" presStyleCnt="0"/>
      <dgm:spPr/>
    </dgm:pt>
    <dgm:pt modelId="{D280AA38-D5F8-4E4E-B8B1-49D73582FEE6}" type="pres">
      <dgm:prSet presAssocID="{C8F86877-96AD-4540-B5BC-46C62685A414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D2A04-AE62-4C8A-8717-F561477D9543}" type="pres">
      <dgm:prSet presAssocID="{FEE3D783-6AEF-4A6B-8A11-3223EACA5E94}" presName="sibTrans" presStyleCnt="0"/>
      <dgm:spPr/>
    </dgm:pt>
    <dgm:pt modelId="{47B762B6-C408-4D6C-823E-E8628812E034}" type="pres">
      <dgm:prSet presAssocID="{A24E8144-AE53-42C3-80BA-EEBD817E778E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67E65-B076-434A-9324-98D82C3EEAC5}" type="pres">
      <dgm:prSet presAssocID="{4F887E50-7C58-4B77-A1B5-EAB55F3BB76D}" presName="sibTrans" presStyleCnt="0"/>
      <dgm:spPr/>
    </dgm:pt>
    <dgm:pt modelId="{3777429D-F635-4794-83BC-A39891867AEF}" type="pres">
      <dgm:prSet presAssocID="{9FC8A01B-8E03-42D3-874D-BEFB8976920E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8218D-6AF5-4701-949B-19DA30F43A1F}" type="pres">
      <dgm:prSet presAssocID="{376217BF-8C74-41D0-84B6-DE672BA55D6F}" presName="sibTrans" presStyleCnt="0"/>
      <dgm:spPr/>
    </dgm:pt>
    <dgm:pt modelId="{B255B75B-778C-489D-B211-2FEF4D16C35C}" type="pres">
      <dgm:prSet presAssocID="{1D394001-881C-4FC8-94FB-D2E254699620}" presName="node" presStyleLbl="node1" presStyleIdx="12" presStyleCnt="14" custLinFactNeighborX="484" custLinFactNeighborY="-1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DEC18-EB8E-4343-B744-A7D99DC13575}" type="pres">
      <dgm:prSet presAssocID="{19420BAD-1CA0-45B2-8D02-060E1FCE3289}" presName="sibTrans" presStyleCnt="0"/>
      <dgm:spPr/>
    </dgm:pt>
    <dgm:pt modelId="{BAFCE376-DD9A-42CA-8AFD-C42D62357566}" type="pres">
      <dgm:prSet presAssocID="{71FEBAE7-8DFC-43B5-ABE1-88E5EB5D6EE1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E5F10-87A4-4442-BA74-AD0933D569C7}" type="presOf" srcId="{C8F86877-96AD-4540-B5BC-46C62685A414}" destId="{D280AA38-D5F8-4E4E-B8B1-49D73582FEE6}" srcOrd="0" destOrd="0" presId="urn:microsoft.com/office/officeart/2005/8/layout/default#2"/>
    <dgm:cxn modelId="{A8042864-0786-4E9A-99BB-38DE0BC1BC3A}" type="presOf" srcId="{88F50E2F-09A7-4EDE-B052-75ED008C6C06}" destId="{B661176E-41ED-4376-BD81-3E66B6FDC14D}" srcOrd="0" destOrd="0" presId="urn:microsoft.com/office/officeart/2005/8/layout/default#2"/>
    <dgm:cxn modelId="{789CD566-D87A-4E93-8709-CF52890B6BBC}" type="presOf" srcId="{61B6A158-98AD-48B0-8024-2D27F0E71B4D}" destId="{7E21F283-CD5C-4206-9C66-0F30EDCCA791}" srcOrd="0" destOrd="0" presId="urn:microsoft.com/office/officeart/2005/8/layout/default#2"/>
    <dgm:cxn modelId="{8A3D48ED-0B5D-4CF1-91E1-751CBFE1C9A6}" type="presOf" srcId="{DAEA7664-DA31-4811-B188-8F3AF9FE11F4}" destId="{074E1923-D94E-4FBF-97DD-1763109BC62E}" srcOrd="0" destOrd="0" presId="urn:microsoft.com/office/officeart/2005/8/layout/default#2"/>
    <dgm:cxn modelId="{C30FFA89-CA02-4F79-B3B0-6F0C964ADD1D}" srcId="{DAEA7664-DA31-4811-B188-8F3AF9FE11F4}" destId="{DFEC8F7B-F3F3-485C-A6A2-ECA48F03062D}" srcOrd="7" destOrd="0" parTransId="{E10B6A3C-4A46-43D2-90E7-487ACB10A90B}" sibTransId="{04D4DC25-794E-4007-A75B-A7422587EB00}"/>
    <dgm:cxn modelId="{68D4693B-83F3-4E87-B238-6E09DF6513AD}" type="presOf" srcId="{232E3FEA-A81E-4079-BCA2-61B5FBA8CAA5}" destId="{3E957F4F-B399-4D69-9B45-108F4D15E870}" srcOrd="0" destOrd="0" presId="urn:microsoft.com/office/officeart/2005/8/layout/default#2"/>
    <dgm:cxn modelId="{1F031DF1-FBD0-4BB5-BDAB-D2724320EB78}" srcId="{DAEA7664-DA31-4811-B188-8F3AF9FE11F4}" destId="{1D394001-881C-4FC8-94FB-D2E254699620}" srcOrd="12" destOrd="0" parTransId="{AB30DB25-87E2-4F6B-A49C-0CB6C6EF1357}" sibTransId="{19420BAD-1CA0-45B2-8D02-060E1FCE3289}"/>
    <dgm:cxn modelId="{69F251EF-DE25-4779-B0E3-358B884B5D5E}" srcId="{DAEA7664-DA31-4811-B188-8F3AF9FE11F4}" destId="{9FC8A01B-8E03-42D3-874D-BEFB8976920E}" srcOrd="11" destOrd="0" parTransId="{E35F1836-2696-4166-A6DC-B7E3AAE3F9EB}" sibTransId="{376217BF-8C74-41D0-84B6-DE672BA55D6F}"/>
    <dgm:cxn modelId="{14C89449-52A2-4D23-8B9B-F669947910F6}" srcId="{DAEA7664-DA31-4811-B188-8F3AF9FE11F4}" destId="{DE138A5A-60CB-48CB-B2AF-F72B938FE5EB}" srcOrd="3" destOrd="0" parTransId="{099D62F7-467F-4509-9FC8-CE6413A17076}" sibTransId="{F2A84387-65AF-4373-AA7E-84A36059D9F0}"/>
    <dgm:cxn modelId="{BFA73134-617A-4518-A1A6-1EDBCABAE1D2}" srcId="{DAEA7664-DA31-4811-B188-8F3AF9FE11F4}" destId="{2F557DB0-F9DF-438E-AC11-A42AC585A782}" srcOrd="5" destOrd="0" parTransId="{83DF252A-D209-46B8-B5F2-EA8D3E6F6783}" sibTransId="{9E22A7B0-92E3-436F-9EB5-721B5BFB045B}"/>
    <dgm:cxn modelId="{588290D1-3F3B-4F9A-8805-6E3C4EA25724}" srcId="{DAEA7664-DA31-4811-B188-8F3AF9FE11F4}" destId="{C8F86877-96AD-4540-B5BC-46C62685A414}" srcOrd="9" destOrd="0" parTransId="{8140D574-36A2-402E-ABB4-075A25D72E7F}" sibTransId="{FEE3D783-6AEF-4A6B-8A11-3223EACA5E94}"/>
    <dgm:cxn modelId="{CF60B57D-0505-492E-81A8-6B79BCBF24C8}" srcId="{DAEA7664-DA31-4811-B188-8F3AF9FE11F4}" destId="{61B6A158-98AD-48B0-8024-2D27F0E71B4D}" srcOrd="0" destOrd="0" parTransId="{243943CA-5DD2-4FCE-8981-1C96AB79A282}" sibTransId="{B2AD111F-4294-49BE-8DAD-82136A143C65}"/>
    <dgm:cxn modelId="{3C3DEEC8-F925-4141-AEB5-B7195DA8BA35}" type="presOf" srcId="{2C4D66DE-F88D-4509-8C92-9E73EAE12FA8}" destId="{A8530C44-DDF5-441E-AED0-B890376A1434}" srcOrd="0" destOrd="0" presId="urn:microsoft.com/office/officeart/2005/8/layout/default#2"/>
    <dgm:cxn modelId="{BE7D7CD7-8480-48D3-A7C4-F39F084B62F6}" srcId="{DAEA7664-DA31-4811-B188-8F3AF9FE11F4}" destId="{71FEBAE7-8DFC-43B5-ABE1-88E5EB5D6EE1}" srcOrd="13" destOrd="0" parTransId="{DA08485C-4092-463E-A8BF-860B88F2F977}" sibTransId="{E1BF3EAA-59D4-4D48-90BC-926DC82D599E}"/>
    <dgm:cxn modelId="{8086D63D-1A72-4EA5-A283-CB8D81A5B885}" type="presOf" srcId="{A24E8144-AE53-42C3-80BA-EEBD817E778E}" destId="{47B762B6-C408-4D6C-823E-E8628812E034}" srcOrd="0" destOrd="0" presId="urn:microsoft.com/office/officeart/2005/8/layout/default#2"/>
    <dgm:cxn modelId="{17DCA2F9-1481-4918-A8A6-DC5F3E7C9042}" srcId="{DAEA7664-DA31-4811-B188-8F3AF9FE11F4}" destId="{F480F79A-59F3-4105-A32B-0239EB8ABD30}" srcOrd="4" destOrd="0" parTransId="{BC6A546F-713C-44F6-B5B2-C2BFD7D240F5}" sibTransId="{BBF13423-964A-4B81-A9DC-9B888E5099A3}"/>
    <dgm:cxn modelId="{5E572114-4AE6-4C6B-96C6-3322A9799E58}" srcId="{DAEA7664-DA31-4811-B188-8F3AF9FE11F4}" destId="{2C4D66DE-F88D-4509-8C92-9E73EAE12FA8}" srcOrd="8" destOrd="0" parTransId="{0A49A6C5-D34F-4E74-96B8-C1C01F208636}" sibTransId="{AC5D52CB-8C3B-486E-9EF5-AE003AE7A0A3}"/>
    <dgm:cxn modelId="{C865FE5E-0005-4219-881A-63151F42B67C}" type="presOf" srcId="{9FC8A01B-8E03-42D3-874D-BEFB8976920E}" destId="{3777429D-F635-4794-83BC-A39891867AEF}" srcOrd="0" destOrd="0" presId="urn:microsoft.com/office/officeart/2005/8/layout/default#2"/>
    <dgm:cxn modelId="{E959BA94-FF4F-442B-BD95-8EAFC6CA752A}" type="presOf" srcId="{F480F79A-59F3-4105-A32B-0239EB8ABD30}" destId="{25CCD7A6-7293-488D-AA04-3B810508ED7E}" srcOrd="0" destOrd="0" presId="urn:microsoft.com/office/officeart/2005/8/layout/default#2"/>
    <dgm:cxn modelId="{A1104468-A8D5-49A0-BCD5-145CD0FBAFA6}" srcId="{DAEA7664-DA31-4811-B188-8F3AF9FE11F4}" destId="{232E3FEA-A81E-4079-BCA2-61B5FBA8CAA5}" srcOrd="1" destOrd="0" parTransId="{CC41E9B3-1FAD-4FA6-8D0D-DCA50C8655E6}" sibTransId="{6DD56B9D-3412-439E-811C-3497C47F5413}"/>
    <dgm:cxn modelId="{6069F0BD-B58F-4A5A-B2A1-014180F87CA0}" type="presOf" srcId="{5342AD04-3CC5-4E23-B3F0-CFC4360E75F5}" destId="{0DB19E23-E242-418C-9212-2BB3B953B8D9}" srcOrd="0" destOrd="0" presId="urn:microsoft.com/office/officeart/2005/8/layout/default#2"/>
    <dgm:cxn modelId="{3A52D0D9-4C7D-4571-AB70-011F0B8608D2}" type="presOf" srcId="{71FEBAE7-8DFC-43B5-ABE1-88E5EB5D6EE1}" destId="{BAFCE376-DD9A-42CA-8AFD-C42D62357566}" srcOrd="0" destOrd="0" presId="urn:microsoft.com/office/officeart/2005/8/layout/default#2"/>
    <dgm:cxn modelId="{EFBAD538-B18E-4855-88B3-969FC31A20C5}" srcId="{DAEA7664-DA31-4811-B188-8F3AF9FE11F4}" destId="{88F50E2F-09A7-4EDE-B052-75ED008C6C06}" srcOrd="6" destOrd="0" parTransId="{E627964D-AB94-42AA-9374-47859719CE7A}" sibTransId="{B10211D5-4CD4-474A-BBCD-C8BA5F34C125}"/>
    <dgm:cxn modelId="{1FD960A0-1EE1-4189-8873-80827A1BDE86}" srcId="{DAEA7664-DA31-4811-B188-8F3AF9FE11F4}" destId="{A24E8144-AE53-42C3-80BA-EEBD817E778E}" srcOrd="10" destOrd="0" parTransId="{01E2A9C1-2A58-430D-AA47-ED8B897EC313}" sibTransId="{4F887E50-7C58-4B77-A1B5-EAB55F3BB76D}"/>
    <dgm:cxn modelId="{960C2521-702C-46ED-9A3D-9E5AD6833A75}" type="presOf" srcId="{2F557DB0-F9DF-438E-AC11-A42AC585A782}" destId="{2937099C-C50C-4FF8-BE2B-73C4B27ED667}" srcOrd="0" destOrd="0" presId="urn:microsoft.com/office/officeart/2005/8/layout/default#2"/>
    <dgm:cxn modelId="{01B3C0EA-8381-4DAE-9683-85124BF02631}" type="presOf" srcId="{1D394001-881C-4FC8-94FB-D2E254699620}" destId="{B255B75B-778C-489D-B211-2FEF4D16C35C}" srcOrd="0" destOrd="0" presId="urn:microsoft.com/office/officeart/2005/8/layout/default#2"/>
    <dgm:cxn modelId="{2F37B765-D86E-46BF-96FF-F05D988E5F2B}" type="presOf" srcId="{DE138A5A-60CB-48CB-B2AF-F72B938FE5EB}" destId="{E3D36B45-45E0-410E-95AE-5C8FFB281A95}" srcOrd="0" destOrd="0" presId="urn:microsoft.com/office/officeart/2005/8/layout/default#2"/>
    <dgm:cxn modelId="{D62F9CBF-A6C7-4243-B550-C64754C75476}" srcId="{DAEA7664-DA31-4811-B188-8F3AF9FE11F4}" destId="{5342AD04-3CC5-4E23-B3F0-CFC4360E75F5}" srcOrd="2" destOrd="0" parTransId="{9EABAE9A-531E-4A11-8931-27D240B1270D}" sibTransId="{22DFB7C2-F8C3-45FB-8ABC-D9926C207BB2}"/>
    <dgm:cxn modelId="{70E74D94-91EE-4AC6-A007-D09DDEFFAD01}" type="presOf" srcId="{DFEC8F7B-F3F3-485C-A6A2-ECA48F03062D}" destId="{5F3E7958-0E41-41D4-9E0A-AB3A21E4D1B4}" srcOrd="0" destOrd="0" presId="urn:microsoft.com/office/officeart/2005/8/layout/default#2"/>
    <dgm:cxn modelId="{974CE09D-D2C2-46A8-87EC-99CACF6E9078}" type="presParOf" srcId="{074E1923-D94E-4FBF-97DD-1763109BC62E}" destId="{7E21F283-CD5C-4206-9C66-0F30EDCCA791}" srcOrd="0" destOrd="0" presId="urn:microsoft.com/office/officeart/2005/8/layout/default#2"/>
    <dgm:cxn modelId="{BF4779BD-410E-4DBA-BF89-D91149445CA1}" type="presParOf" srcId="{074E1923-D94E-4FBF-97DD-1763109BC62E}" destId="{147ECE49-0F07-48A4-93B6-CC4E2DFAEFBE}" srcOrd="1" destOrd="0" presId="urn:microsoft.com/office/officeart/2005/8/layout/default#2"/>
    <dgm:cxn modelId="{7729DA6D-394A-4ABD-BA13-B3B9752DAE83}" type="presParOf" srcId="{074E1923-D94E-4FBF-97DD-1763109BC62E}" destId="{3E957F4F-B399-4D69-9B45-108F4D15E870}" srcOrd="2" destOrd="0" presId="urn:microsoft.com/office/officeart/2005/8/layout/default#2"/>
    <dgm:cxn modelId="{1B613D33-B675-4FD0-A494-4D952BA015F3}" type="presParOf" srcId="{074E1923-D94E-4FBF-97DD-1763109BC62E}" destId="{34B721FD-3B39-4BC1-A406-943ABE965754}" srcOrd="3" destOrd="0" presId="urn:microsoft.com/office/officeart/2005/8/layout/default#2"/>
    <dgm:cxn modelId="{B4883762-CEE5-46A1-84B6-2657E6F981E9}" type="presParOf" srcId="{074E1923-D94E-4FBF-97DD-1763109BC62E}" destId="{0DB19E23-E242-418C-9212-2BB3B953B8D9}" srcOrd="4" destOrd="0" presId="urn:microsoft.com/office/officeart/2005/8/layout/default#2"/>
    <dgm:cxn modelId="{7CEF077F-5CFB-451F-A5C1-FB35577F637A}" type="presParOf" srcId="{074E1923-D94E-4FBF-97DD-1763109BC62E}" destId="{7F21A9FA-A6C3-4DFE-9A37-928DCA7BDEC6}" srcOrd="5" destOrd="0" presId="urn:microsoft.com/office/officeart/2005/8/layout/default#2"/>
    <dgm:cxn modelId="{C9585577-59FA-4837-89B8-F4FFD5FB7E06}" type="presParOf" srcId="{074E1923-D94E-4FBF-97DD-1763109BC62E}" destId="{E3D36B45-45E0-410E-95AE-5C8FFB281A95}" srcOrd="6" destOrd="0" presId="urn:microsoft.com/office/officeart/2005/8/layout/default#2"/>
    <dgm:cxn modelId="{ABF73439-B906-4118-8D84-13BF259FC689}" type="presParOf" srcId="{074E1923-D94E-4FBF-97DD-1763109BC62E}" destId="{D0722D2E-FD89-43C8-89EB-CAD2E8E5B779}" srcOrd="7" destOrd="0" presId="urn:microsoft.com/office/officeart/2005/8/layout/default#2"/>
    <dgm:cxn modelId="{5E2867A7-5895-48B9-A91A-0364342324E7}" type="presParOf" srcId="{074E1923-D94E-4FBF-97DD-1763109BC62E}" destId="{25CCD7A6-7293-488D-AA04-3B810508ED7E}" srcOrd="8" destOrd="0" presId="urn:microsoft.com/office/officeart/2005/8/layout/default#2"/>
    <dgm:cxn modelId="{872F019F-2059-46F7-9BD1-DAA421E5F71C}" type="presParOf" srcId="{074E1923-D94E-4FBF-97DD-1763109BC62E}" destId="{C312D8D6-666B-41C9-A389-F3D4CDC5D11C}" srcOrd="9" destOrd="0" presId="urn:microsoft.com/office/officeart/2005/8/layout/default#2"/>
    <dgm:cxn modelId="{FD7B99E3-C180-42C2-A756-B888261115B5}" type="presParOf" srcId="{074E1923-D94E-4FBF-97DD-1763109BC62E}" destId="{2937099C-C50C-4FF8-BE2B-73C4B27ED667}" srcOrd="10" destOrd="0" presId="urn:microsoft.com/office/officeart/2005/8/layout/default#2"/>
    <dgm:cxn modelId="{A28EE5DC-AA74-489C-908B-1EB341876F49}" type="presParOf" srcId="{074E1923-D94E-4FBF-97DD-1763109BC62E}" destId="{BA304536-59CB-40AD-8B68-890D566060BB}" srcOrd="11" destOrd="0" presId="urn:microsoft.com/office/officeart/2005/8/layout/default#2"/>
    <dgm:cxn modelId="{C4535F38-B141-4695-8412-A0D1C7A2F766}" type="presParOf" srcId="{074E1923-D94E-4FBF-97DD-1763109BC62E}" destId="{B661176E-41ED-4376-BD81-3E66B6FDC14D}" srcOrd="12" destOrd="0" presId="urn:microsoft.com/office/officeart/2005/8/layout/default#2"/>
    <dgm:cxn modelId="{66CBA5AE-428A-42A9-BCE2-8D497472C353}" type="presParOf" srcId="{074E1923-D94E-4FBF-97DD-1763109BC62E}" destId="{8B5D6F28-90D0-41AB-9416-03CA240552F3}" srcOrd="13" destOrd="0" presId="urn:microsoft.com/office/officeart/2005/8/layout/default#2"/>
    <dgm:cxn modelId="{05179259-DF64-4753-AC8F-2C3CB6B64131}" type="presParOf" srcId="{074E1923-D94E-4FBF-97DD-1763109BC62E}" destId="{5F3E7958-0E41-41D4-9E0A-AB3A21E4D1B4}" srcOrd="14" destOrd="0" presId="urn:microsoft.com/office/officeart/2005/8/layout/default#2"/>
    <dgm:cxn modelId="{2B971DBC-85EF-44F3-BD2C-4D8ECFAA8A88}" type="presParOf" srcId="{074E1923-D94E-4FBF-97DD-1763109BC62E}" destId="{151DC812-19F9-45A4-8E8C-F02AFDDBEB8B}" srcOrd="15" destOrd="0" presId="urn:microsoft.com/office/officeart/2005/8/layout/default#2"/>
    <dgm:cxn modelId="{85F8252C-4DD3-4952-927E-955776B71708}" type="presParOf" srcId="{074E1923-D94E-4FBF-97DD-1763109BC62E}" destId="{A8530C44-DDF5-441E-AED0-B890376A1434}" srcOrd="16" destOrd="0" presId="urn:microsoft.com/office/officeart/2005/8/layout/default#2"/>
    <dgm:cxn modelId="{887C4B55-EAC6-4A05-A107-5C459DE4D3DF}" type="presParOf" srcId="{074E1923-D94E-4FBF-97DD-1763109BC62E}" destId="{ABDE94AE-0711-4ABC-B24F-BD35676768E8}" srcOrd="17" destOrd="0" presId="urn:microsoft.com/office/officeart/2005/8/layout/default#2"/>
    <dgm:cxn modelId="{9800AB97-B33D-41A3-8C27-211995DA53D8}" type="presParOf" srcId="{074E1923-D94E-4FBF-97DD-1763109BC62E}" destId="{D280AA38-D5F8-4E4E-B8B1-49D73582FEE6}" srcOrd="18" destOrd="0" presId="urn:microsoft.com/office/officeart/2005/8/layout/default#2"/>
    <dgm:cxn modelId="{DFBF8EC0-C9BA-4F30-A05E-5BB4EE148598}" type="presParOf" srcId="{074E1923-D94E-4FBF-97DD-1763109BC62E}" destId="{A0BD2A04-AE62-4C8A-8717-F561477D9543}" srcOrd="19" destOrd="0" presId="urn:microsoft.com/office/officeart/2005/8/layout/default#2"/>
    <dgm:cxn modelId="{BDBA580C-7E54-4C0D-886D-9C6A0D3FD2C0}" type="presParOf" srcId="{074E1923-D94E-4FBF-97DD-1763109BC62E}" destId="{47B762B6-C408-4D6C-823E-E8628812E034}" srcOrd="20" destOrd="0" presId="urn:microsoft.com/office/officeart/2005/8/layout/default#2"/>
    <dgm:cxn modelId="{AB3AD8BE-85FB-4BA8-A359-771D4551CFD6}" type="presParOf" srcId="{074E1923-D94E-4FBF-97DD-1763109BC62E}" destId="{B5467E65-B076-434A-9324-98D82C3EEAC5}" srcOrd="21" destOrd="0" presId="urn:microsoft.com/office/officeart/2005/8/layout/default#2"/>
    <dgm:cxn modelId="{38FCEEEF-B407-449E-8567-FB176401217A}" type="presParOf" srcId="{074E1923-D94E-4FBF-97DD-1763109BC62E}" destId="{3777429D-F635-4794-83BC-A39891867AEF}" srcOrd="22" destOrd="0" presId="urn:microsoft.com/office/officeart/2005/8/layout/default#2"/>
    <dgm:cxn modelId="{0EE223D8-8AF7-4E90-9C1F-15C2CBA4E406}" type="presParOf" srcId="{074E1923-D94E-4FBF-97DD-1763109BC62E}" destId="{35E8218D-6AF5-4701-949B-19DA30F43A1F}" srcOrd="23" destOrd="0" presId="urn:microsoft.com/office/officeart/2005/8/layout/default#2"/>
    <dgm:cxn modelId="{E9E36F3F-B6D7-4CC9-98F5-AB97E7DA87C5}" type="presParOf" srcId="{074E1923-D94E-4FBF-97DD-1763109BC62E}" destId="{B255B75B-778C-489D-B211-2FEF4D16C35C}" srcOrd="24" destOrd="0" presId="urn:microsoft.com/office/officeart/2005/8/layout/default#2"/>
    <dgm:cxn modelId="{C2C62DBC-EA6B-4315-B31E-777C28C59A5D}" type="presParOf" srcId="{074E1923-D94E-4FBF-97DD-1763109BC62E}" destId="{421DEC18-EB8E-4343-B744-A7D99DC13575}" srcOrd="25" destOrd="0" presId="urn:microsoft.com/office/officeart/2005/8/layout/default#2"/>
    <dgm:cxn modelId="{1930E0FF-2129-415D-B305-980441313850}" type="presParOf" srcId="{074E1923-D94E-4FBF-97DD-1763109BC62E}" destId="{BAFCE376-DD9A-42CA-8AFD-C42D62357566}" srcOrd="2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31696" cy="109959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Федеральное государственное бюджетное учреждение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детский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пихоневрологический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санаторий «Теремок»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Министерства здравоохранения  Российской Федерации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28800"/>
            <a:ext cx="8731696" cy="48245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ru-RU" sz="8600" b="1" i="1" dirty="0" smtClean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1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Оценка </a:t>
            </a:r>
            <a:r>
              <a:rPr lang="ru-RU" sz="112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профессионального выгорания у сотрудников </a:t>
            </a:r>
            <a:endParaRPr lang="ru-RU" sz="11200" i="1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12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ФГБУ ДПНС «Теремок»</a:t>
            </a:r>
            <a:endParaRPr lang="ru-RU" sz="11200" i="1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endParaRPr lang="ru-RU" sz="8600" dirty="0" smtClean="0">
              <a:latin typeface="+mj-lt"/>
              <a:ea typeface="Calibri"/>
              <a:cs typeface="Times New Roman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8600" dirty="0">
                <a:latin typeface="+mj-lt"/>
                <a:ea typeface="Calibri"/>
                <a:cs typeface="Times New Roman"/>
              </a:rPr>
              <a:t>В</a:t>
            </a:r>
            <a:r>
              <a:rPr lang="ru-RU" sz="8600" dirty="0" smtClean="0">
                <a:latin typeface="+mj-lt"/>
                <a:ea typeface="Calibri"/>
                <a:cs typeface="Times New Roman"/>
              </a:rPr>
              <a:t>ыполнила</a:t>
            </a:r>
            <a:r>
              <a:rPr lang="ru-RU" sz="8600" dirty="0">
                <a:latin typeface="+mj-lt"/>
                <a:ea typeface="Calibri"/>
                <a:cs typeface="Times New Roman"/>
              </a:rPr>
              <a:t>: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8600" dirty="0">
                <a:latin typeface="+mj-lt"/>
                <a:ea typeface="Calibri"/>
                <a:cs typeface="Times New Roman"/>
              </a:rPr>
              <a:t>заведующая психолого-коррекционного отдела, 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8600" dirty="0">
                <a:latin typeface="+mj-lt"/>
                <a:ea typeface="Calibri"/>
                <a:cs typeface="Times New Roman"/>
              </a:rPr>
              <a:t>психолог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8600" dirty="0">
                <a:latin typeface="+mj-lt"/>
                <a:ea typeface="Calibri"/>
                <a:cs typeface="Times New Roman"/>
              </a:rPr>
              <a:t>Головач Елена Владимировна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8600" dirty="0">
                <a:latin typeface="+mj-lt"/>
                <a:ea typeface="Calibri"/>
                <a:cs typeface="Times New Roman"/>
              </a:rPr>
              <a:t>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018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Группа внутренних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факторов: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8274" y="1268760"/>
            <a:ext cx="5048222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>Склонность к эмоциональной ригидности </a:t>
            </a:r>
            <a:r>
              <a:rPr lang="ru-RU" i="1" dirty="0"/>
              <a:t>(кто неактивен и восприимчив, более эмоционально сдержан</a:t>
            </a:r>
            <a:r>
              <a:rPr lang="ru-RU" i="1" dirty="0" smtClean="0"/>
              <a:t>);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>Интенсивное восприятие и переживание обстоятельств профессиональной деятельности </a:t>
            </a:r>
            <a:r>
              <a:rPr lang="ru-RU" i="1" dirty="0"/>
              <a:t>(повышенная ответственность за порученное дело, «отдаётся делу без остатка</a:t>
            </a:r>
            <a:r>
              <a:rPr lang="ru-RU" i="1" dirty="0" smtClean="0"/>
              <a:t>»);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>Слабая мотивация эмоциональной отдачи в профессиональной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деятельности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(н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е привык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и не умеет поощрять себя за  проделанную 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работу);</a:t>
            </a:r>
          </a:p>
          <a:p>
            <a:pPr marL="0" indent="0">
              <a:buNone/>
            </a:pP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>Нравственные дефекты и дезориентация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личности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/>
              <a:t>(включенность </a:t>
            </a:r>
            <a:r>
              <a:rPr lang="ru-RU" i="1" dirty="0"/>
              <a:t>при работе такие моральных аспектов, как совесть, честность, уважение прав и достоинств других, </a:t>
            </a:r>
            <a:r>
              <a:rPr lang="ru-RU" i="1" dirty="0" smtClean="0"/>
              <a:t>добропорядочность)</a:t>
            </a:r>
            <a:endParaRPr lang="ru-RU" i="1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880770" cy="32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154313"/>
              </p:ext>
            </p:extLst>
          </p:nvPr>
        </p:nvGraphicFramePr>
        <p:xfrm>
          <a:off x="899592" y="1340768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К физическим относят:</a:t>
            </a:r>
          </a:p>
        </p:txBody>
      </p:sp>
    </p:spTree>
    <p:extLst>
      <p:ext uri="{BB962C8B-B14F-4D97-AF65-F5344CB8AC3E}">
        <p14:creationId xmlns:p14="http://schemas.microsoft.com/office/powerpoint/2010/main" val="1810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/>
              <a:t>К поведенческим и психологическим: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74755"/>
            <a:ext cx="2232248" cy="208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02943"/>
              </p:ext>
            </p:extLst>
          </p:nvPr>
        </p:nvGraphicFramePr>
        <p:xfrm>
          <a:off x="1907704" y="1124744"/>
          <a:ext cx="71287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5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>
                <a:solidFill>
                  <a:srgbClr val="A5644E">
                    <a:lumMod val="50000"/>
                  </a:srgbClr>
                </a:solidFill>
              </a:rPr>
              <a:t>Этап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248472" cy="525658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1600" b="1" i="1" dirty="0" smtClean="0">
                <a:solidFill>
                  <a:srgbClr val="4E3B30"/>
                </a:solidFill>
                <a:ea typeface="Calibri"/>
                <a:cs typeface="Times New Roman"/>
              </a:rPr>
              <a:t> Для </a:t>
            </a:r>
            <a:r>
              <a:rPr lang="ru-RU" sz="1600" b="1" i="1" dirty="0">
                <a:solidFill>
                  <a:srgbClr val="4E3B30"/>
                </a:solidFill>
                <a:ea typeface="Calibri"/>
                <a:cs typeface="Times New Roman"/>
              </a:rPr>
              <a:t>выявления профессионального выгорания у сотрудников ФГБУ ДПНС «Теремок» была предложена анкета, в которой респонденты оставили свои отзывы. </a:t>
            </a:r>
          </a:p>
          <a:p>
            <a:pPr marL="0" lvl="0" indent="0" algn="just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1600" b="1" i="1" dirty="0">
                <a:solidFill>
                  <a:srgbClr val="4E3B30"/>
                </a:solidFill>
                <a:ea typeface="Calibri"/>
                <a:cs typeface="Times New Roman"/>
              </a:rPr>
              <a:t> Всего в анкетировании поучаствовало 47 </a:t>
            </a:r>
            <a:r>
              <a:rPr lang="ru-RU" sz="1600" b="1" i="1" dirty="0" smtClean="0">
                <a:solidFill>
                  <a:srgbClr val="4E3B30"/>
                </a:solidFill>
                <a:ea typeface="Calibri"/>
                <a:cs typeface="Times New Roman"/>
              </a:rPr>
              <a:t>респондентов (врачи, психолого-коррекционный </a:t>
            </a:r>
            <a:r>
              <a:rPr lang="ru-RU" sz="1600" b="1" i="1" dirty="0">
                <a:solidFill>
                  <a:srgbClr val="4E3B30"/>
                </a:solidFill>
                <a:ea typeface="Calibri"/>
                <a:cs typeface="Times New Roman"/>
              </a:rPr>
              <a:t>отдел, массажисты, медицинские сестры палатные и лечебных кабинетов, работники пищеблока). Респондентам предлагалось ответить на 6 вопросов – суждений, оставить свои высказывания и пожелания. Анкетирование проводилось анонимно.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343400" cy="38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1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771101" cy="69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2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Результаты анкетирования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96594"/>
              </p:ext>
            </p:extLst>
          </p:nvPr>
        </p:nvGraphicFramePr>
        <p:xfrm>
          <a:off x="3111" y="1196752"/>
          <a:ext cx="8884096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54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720080"/>
          </a:xfrm>
        </p:spPr>
        <p:txBody>
          <a:bodyPr/>
          <a:lstStyle/>
          <a:p>
            <a:pPr algn="ctr"/>
            <a:r>
              <a:rPr lang="ru-RU" b="1" i="1" dirty="0" smtClean="0"/>
              <a:t>Анализ анкетирования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544616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000" i="1" dirty="0" smtClean="0">
                <a:ea typeface="Calibri"/>
                <a:cs typeface="Times New Roman"/>
              </a:rPr>
              <a:t>Большинство респондентов </a:t>
            </a:r>
            <a:r>
              <a:rPr lang="ru-RU" sz="3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35% </a:t>
            </a:r>
            <a:r>
              <a:rPr lang="ru-RU" sz="3000" i="1" dirty="0" smtClean="0">
                <a:ea typeface="Calibri"/>
                <a:cs typeface="Times New Roman"/>
              </a:rPr>
              <a:t>дали определение «</a:t>
            </a: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Профессиональное выгорание</a:t>
            </a:r>
            <a:r>
              <a:rPr lang="ru-RU" sz="3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это»</a:t>
            </a:r>
            <a:r>
              <a:rPr lang="ru-RU" sz="3000" i="1" dirty="0" smtClean="0"/>
              <a:t> -  </a:t>
            </a:r>
            <a:r>
              <a:rPr lang="ru-RU" sz="3000" i="1" dirty="0" smtClean="0">
                <a:ea typeface="Calibri"/>
                <a:cs typeface="Times New Roman"/>
              </a:rPr>
              <a:t>работа </a:t>
            </a:r>
            <a:r>
              <a:rPr lang="ru-RU" sz="3000" i="1" dirty="0">
                <a:ea typeface="Calibri"/>
                <a:cs typeface="Times New Roman"/>
              </a:rPr>
              <a:t>не по специальности; потеря сострадания и сопереживания пациенту; профессиональная деформация, напряжённость, тоска, апатия ко всему, безразличие, разочарование в профессии, потеря интереса ко всему</a:t>
            </a:r>
            <a:r>
              <a:rPr lang="ru-RU" sz="3000" i="1" dirty="0" smtClean="0">
                <a:ea typeface="Calibri"/>
                <a:cs typeface="Times New Roman"/>
              </a:rPr>
              <a:t>. Около </a:t>
            </a:r>
            <a:r>
              <a:rPr lang="ru-RU" sz="3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9 %  </a:t>
            </a:r>
            <a:r>
              <a:rPr lang="ru-RU" sz="3000" i="1" dirty="0" smtClean="0">
                <a:ea typeface="Calibri"/>
                <a:cs typeface="Times New Roman"/>
              </a:rPr>
              <a:t>отметили выгорание как стресс, переутомление </a:t>
            </a:r>
            <a:r>
              <a:rPr lang="ru-RU" sz="3000" i="1" dirty="0">
                <a:ea typeface="Calibri"/>
                <a:cs typeface="Times New Roman"/>
              </a:rPr>
              <a:t>(утомляемость, эмоциональное утомление</a:t>
            </a:r>
            <a:r>
              <a:rPr lang="ru-RU" sz="3000" i="1" dirty="0" smtClean="0">
                <a:ea typeface="Calibri"/>
                <a:cs typeface="Times New Roman"/>
              </a:rPr>
              <a:t>).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3000" i="1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000" i="1" dirty="0" smtClean="0">
                <a:ea typeface="Calibri"/>
                <a:cs typeface="Times New Roman"/>
              </a:rPr>
              <a:t>Около </a:t>
            </a:r>
            <a:r>
              <a:rPr lang="ru-RU" sz="3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30% </a:t>
            </a:r>
            <a:r>
              <a:rPr lang="ru-RU" sz="3000" i="1" dirty="0">
                <a:ea typeface="Calibri"/>
                <a:cs typeface="Times New Roman"/>
              </a:rPr>
              <a:t>считают максимальным риск профессионального выгорания в </a:t>
            </a:r>
            <a:r>
              <a:rPr lang="ru-RU" sz="3000" i="1" dirty="0" smtClean="0">
                <a:ea typeface="Calibri"/>
                <a:cs typeface="Times New Roman"/>
              </a:rPr>
              <a:t>данном учреждении. Нельзя не заметить, что у сотрудников </a:t>
            </a:r>
            <a:r>
              <a:rPr lang="ru-RU" sz="3000" i="1" dirty="0">
                <a:ea typeface="Calibri"/>
                <a:cs typeface="Times New Roman"/>
              </a:rPr>
              <a:t>наблюдается </a:t>
            </a:r>
            <a:r>
              <a:rPr lang="ru-RU" sz="3000" i="1" dirty="0" smtClean="0">
                <a:ea typeface="Calibri"/>
                <a:cs typeface="Times New Roman"/>
              </a:rPr>
              <a:t>риск </a:t>
            </a:r>
            <a:r>
              <a:rPr lang="ru-RU" sz="3000" i="1" dirty="0">
                <a:ea typeface="Calibri"/>
                <a:cs typeface="Times New Roman"/>
              </a:rPr>
              <a:t>профессионального выгорания </a:t>
            </a:r>
            <a:r>
              <a:rPr lang="ru-RU" sz="3000" i="1" dirty="0" smtClean="0">
                <a:ea typeface="Calibri"/>
                <a:cs typeface="Times New Roman"/>
              </a:rPr>
              <a:t>около </a:t>
            </a:r>
            <a:r>
              <a:rPr lang="ru-RU" sz="3000" b="1" i="1" dirty="0">
                <a:solidFill>
                  <a:srgbClr val="C00000"/>
                </a:solidFill>
                <a:ea typeface="Calibri"/>
                <a:cs typeface="Times New Roman"/>
              </a:rPr>
              <a:t>25,5% </a:t>
            </a:r>
            <a:r>
              <a:rPr lang="ru-RU" sz="3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3000" i="1" dirty="0" smtClean="0">
                <a:ea typeface="Calibri"/>
                <a:cs typeface="Times New Roman"/>
              </a:rPr>
              <a:t>респондентов отметили.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000" i="1" dirty="0" smtClean="0">
                <a:ea typeface="Calibri"/>
                <a:cs typeface="Times New Roman"/>
              </a:rPr>
              <a:t>Примерно </a:t>
            </a:r>
            <a:r>
              <a:rPr lang="ru-RU" sz="3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45% </a:t>
            </a:r>
            <a:r>
              <a:rPr lang="ru-RU" sz="3000" i="1" dirty="0" smtClean="0">
                <a:ea typeface="Calibri"/>
                <a:cs typeface="Times New Roman"/>
              </a:rPr>
              <a:t>опрошенных выделили некоторые факторы </a:t>
            </a:r>
            <a:r>
              <a:rPr lang="ru-RU" sz="3000" i="1" dirty="0">
                <a:ea typeface="Calibri"/>
                <a:cs typeface="Times New Roman"/>
              </a:rPr>
              <a:t>стресса, влияющие на профессиональную деятельность, такие как </a:t>
            </a:r>
            <a:r>
              <a:rPr lang="ru-RU" sz="3000" i="1" dirty="0" smtClean="0">
                <a:ea typeface="Calibri"/>
                <a:cs typeface="Times New Roman"/>
              </a:rPr>
              <a:t>(напряжённость </a:t>
            </a:r>
            <a:r>
              <a:rPr lang="ru-RU" sz="3000" i="1" dirty="0">
                <a:ea typeface="Calibri"/>
                <a:cs typeface="Times New Roman"/>
              </a:rPr>
              <a:t>рабочего </a:t>
            </a:r>
            <a:r>
              <a:rPr lang="ru-RU" sz="3000" i="1" dirty="0" smtClean="0">
                <a:ea typeface="Calibri"/>
                <a:cs typeface="Times New Roman"/>
              </a:rPr>
              <a:t>графика, конфликты </a:t>
            </a:r>
            <a:r>
              <a:rPr lang="ru-RU" sz="3000" i="1" dirty="0">
                <a:ea typeface="Calibri"/>
                <a:cs typeface="Times New Roman"/>
              </a:rPr>
              <a:t>в коллективе, </a:t>
            </a:r>
            <a:r>
              <a:rPr lang="ru-RU" sz="3000" i="1" dirty="0" smtClean="0">
                <a:ea typeface="Calibri"/>
                <a:cs typeface="Times New Roman"/>
              </a:rPr>
              <a:t>физическое </a:t>
            </a:r>
            <a:r>
              <a:rPr lang="ru-RU" sz="3000" i="1" dirty="0">
                <a:ea typeface="Calibri"/>
                <a:cs typeface="Times New Roman"/>
              </a:rPr>
              <a:t>состояние </a:t>
            </a:r>
            <a:r>
              <a:rPr lang="ru-RU" sz="3000" i="1" dirty="0" smtClean="0">
                <a:ea typeface="Calibri"/>
                <a:cs typeface="Times New Roman"/>
              </a:rPr>
              <a:t>пациентов).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3000" i="1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000" i="1" dirty="0" smtClean="0">
                <a:ea typeface="Calibri"/>
                <a:cs typeface="Times New Roman"/>
              </a:rPr>
              <a:t>Отрадно отметить, что сотрудники, испытывающие напряженность в работе, эмоциональную истощенность, способны находить способы для разгрузки как эмоциональной, так и физической. </a:t>
            </a:r>
            <a:r>
              <a:rPr lang="ru-RU" sz="3000" i="1" dirty="0">
                <a:ea typeface="Calibri"/>
                <a:cs typeface="Times New Roman"/>
              </a:rPr>
              <a:t>Таким образом почти </a:t>
            </a:r>
            <a:r>
              <a:rPr lang="ru-RU" sz="3000" b="1" i="1" dirty="0">
                <a:solidFill>
                  <a:srgbClr val="C00000"/>
                </a:solidFill>
                <a:ea typeface="Calibri"/>
                <a:cs typeface="Times New Roman"/>
              </a:rPr>
              <a:t>60% </a:t>
            </a:r>
            <a:r>
              <a:rPr lang="ru-RU" sz="3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3000" i="1" dirty="0" smtClean="0">
                <a:ea typeface="Calibri"/>
                <a:cs typeface="Times New Roman"/>
              </a:rPr>
              <a:t>гуляют </a:t>
            </a:r>
            <a:r>
              <a:rPr lang="ru-RU" sz="3000" i="1" dirty="0">
                <a:ea typeface="Calibri"/>
                <a:cs typeface="Times New Roman"/>
              </a:rPr>
              <a:t>на </a:t>
            </a:r>
            <a:r>
              <a:rPr lang="ru-RU" sz="3000" i="1" dirty="0" smtClean="0">
                <a:ea typeface="Calibri"/>
                <a:cs typeface="Times New Roman"/>
              </a:rPr>
              <a:t>природе</a:t>
            </a:r>
            <a:r>
              <a:rPr lang="ru-RU" sz="3000" i="1" dirty="0">
                <a:ea typeface="Calibri"/>
                <a:cs typeface="Times New Roman"/>
              </a:rPr>
              <a:t>, отдыхают, </a:t>
            </a:r>
            <a:r>
              <a:rPr lang="ru-RU" sz="3000" i="1" dirty="0" smtClean="0">
                <a:ea typeface="Calibri"/>
                <a:cs typeface="Times New Roman"/>
              </a:rPr>
              <a:t>занимаются </a:t>
            </a:r>
            <a:r>
              <a:rPr lang="ru-RU" sz="3000" i="1" dirty="0">
                <a:ea typeface="Calibri"/>
                <a:cs typeface="Times New Roman"/>
              </a:rPr>
              <a:t>физкультурой и спортом, </a:t>
            </a:r>
            <a:r>
              <a:rPr lang="ru-RU" sz="3000" i="1" dirty="0" smtClean="0">
                <a:ea typeface="Calibri"/>
                <a:cs typeface="Times New Roman"/>
              </a:rPr>
              <a:t>творчеством, слушают музыку, проводят время на даче.</a:t>
            </a:r>
            <a:endParaRPr lang="ru-RU" sz="3000" i="1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085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Выводы: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Таким </a:t>
            </a:r>
            <a:r>
              <a:rPr lang="ru-RU" sz="2000" dirty="0"/>
              <a:t>образом, наблюдается тенденция к проявлению  профессионального выгорания у представителей помогающих профессий нашего учреждения, что  представляет собой комплекс факторов стресса: напряженность рабочего графика, физическое состояние пациентов, конфликты в коллективе, которые сказываются на работоспособности, физическом и психологическом самочувствии, а также на интерперсональных отношениях работника.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С </a:t>
            </a:r>
            <a:r>
              <a:rPr lang="ru-RU" sz="2000" dirty="0"/>
              <a:t>целью психологического просвещения сотрудников санатория была представлена презентация «Профилактика синдрома эмоционального выгорания», которая способствовала раскрытию понятия «эмоциональное выгорание», а так же форм организации соответствующей профессиональной среды и использования сотрудниками индивидуальных стратегий «восполнения внутренних ресурсов», которые способны оказать существенное корректирующее воздействие.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080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41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Как восстановить эмоционально- психологический баланс ?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837353"/>
            <a:ext cx="4272441" cy="393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психотренинг, психотерапия, арт-терапия, визуализация, музыкотерапия,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ароматерапия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47475"/>
            <a:ext cx="2883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эмоциональное общение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428999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профессиональное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развитие и самосовершенствование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532" y="4509120"/>
            <a:ext cx="4077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поддержание хорошей физической формы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(правильное питание, активный образ жизни, занятия  спортом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  Упражнение «</a:t>
            </a: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Улыбка»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556792"/>
            <a:ext cx="7632848" cy="468052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Aft>
                <a:spcPct val="0"/>
              </a:spcAft>
              <a:buClr>
                <a:srgbClr val="3366CC"/>
              </a:buClr>
              <a:buSzTx/>
              <a:buNone/>
            </a:pPr>
            <a:r>
              <a:rPr kumimoji="1" lang="ru-RU" sz="2000" b="1" i="1" kern="0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Японская пословица гласит: «Сильнейший тот, кто улыбается».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3366CC"/>
              </a:buClr>
              <a:buSzTx/>
              <a:buNone/>
            </a:pPr>
            <a:endParaRPr kumimoji="1" lang="ru-RU" sz="1800" kern="0" dirty="0">
              <a:solidFill>
                <a:srgbClr val="000066"/>
              </a:solidFill>
              <a:latin typeface="Tahoma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3366CC"/>
              </a:buClr>
              <a:buSzTx/>
              <a:buNone/>
            </a:pPr>
            <a:r>
              <a:rPr kumimoji="1" lang="ru-RU" sz="1800" b="1" i="1" kern="0" dirty="0">
                <a:solidFill>
                  <a:srgbClr val="C00000"/>
                </a:solidFill>
                <a:latin typeface="Tahoma"/>
              </a:rPr>
              <a:t>Улыбка </a:t>
            </a:r>
            <a:r>
              <a:rPr kumimoji="1" lang="ru-RU" sz="1800" b="1" i="1" kern="0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— это эффективный инструмент позитивного воздействия на себя и окружающих. Если мышцы лица «работают на улыбку», то происходит гораздо большее, чем вы можете себе представить: мышцы активизируют нервы, расположенные в них, и тем самым в мозг «посылается» позитивный сигнал. Вы можете это проверить прямо сейчас. Улыбнитесь (неважно, если получится гримаса, вся суть в том, что работают нужные мышцы). Сохраняйте это положение примерно 30 секунд.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3366CC"/>
              </a:buClr>
              <a:buSzTx/>
              <a:buNone/>
            </a:pPr>
            <a:endParaRPr kumimoji="1" lang="ru-RU" sz="1800" b="1" i="1" kern="0" dirty="0">
              <a:solidFill>
                <a:schemeClr val="accent1">
                  <a:lumMod val="75000"/>
                </a:schemeClr>
              </a:solidFill>
              <a:latin typeface="Tahoma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3366CC"/>
              </a:buClr>
              <a:buSzTx/>
              <a:buNone/>
            </a:pPr>
            <a:r>
              <a:rPr kumimoji="1" lang="ru-RU" sz="1800" b="1" i="1" kern="0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Если вы честно проделаете этот эксперимент, то сможете однозначно констатировать: что наступило облегчение. И с этого момента все пойдет к лучшему.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221"/>
            <a:ext cx="1732518" cy="129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6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9614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Актуальность темы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Одним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и проявлений профессионального воздействия на личность является синдром «психического выгорания», широко известный и исследуемый в зарубежной психологии. Под психическим выгоранием понимается комплекс особых психических проблем, возникающих у человека в связи с его профессиональной деятельностью. Ведущую роль в синдроме «выгорания» играют эмоционально затрудненные или напряженные отношения в системе «человек–человек», к которым относятся отношения между лечащим врачом и трудными больными. Проблема стрессоустойчивости человека в различных профессиях с давних пор привлекала внимание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психологов </a:t>
            </a:r>
            <a:r>
              <a:rPr lang="ru-RU" sz="1600" dirty="0">
                <a:latin typeface="Times New Roman"/>
                <a:ea typeface="Calibri"/>
              </a:rPr>
              <a:t>(</a:t>
            </a:r>
            <a:r>
              <a:rPr lang="ru-RU" sz="1600" dirty="0" err="1">
                <a:latin typeface="Times New Roman"/>
                <a:ea typeface="Calibri"/>
              </a:rPr>
              <a:t>Зеер</a:t>
            </a:r>
            <a:r>
              <a:rPr lang="ru-RU" sz="1600" dirty="0">
                <a:latin typeface="Times New Roman"/>
                <a:ea typeface="Calibri"/>
              </a:rPr>
              <a:t> Э.Ф.,  Орёл В.Е., </a:t>
            </a:r>
            <a:r>
              <a:rPr lang="ru-RU" sz="1600" dirty="0" smtClean="0">
                <a:latin typeface="Times New Roman"/>
                <a:ea typeface="Calibri"/>
              </a:rPr>
              <a:t>Маркова </a:t>
            </a:r>
            <a:r>
              <a:rPr lang="ru-RU" sz="1600" dirty="0">
                <a:latin typeface="Times New Roman"/>
                <a:ea typeface="Calibri"/>
              </a:rPr>
              <a:t>А.К., </a:t>
            </a:r>
            <a:r>
              <a:rPr lang="ru-RU" sz="1600" dirty="0" err="1">
                <a:latin typeface="Times New Roman"/>
                <a:ea typeface="Calibri"/>
              </a:rPr>
              <a:t>Руденский</a:t>
            </a:r>
            <a:r>
              <a:rPr lang="ru-RU" sz="1600" dirty="0">
                <a:latin typeface="Times New Roman"/>
                <a:ea typeface="Calibri"/>
              </a:rPr>
              <a:t> Е.В., Леонов А.Б., Щербатых Ю.В</a:t>
            </a:r>
            <a:r>
              <a:rPr lang="ru-RU" sz="1600" dirty="0" smtClean="0">
                <a:latin typeface="Times New Roman"/>
                <a:ea typeface="Calibri"/>
              </a:rPr>
              <a:t>.).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настоящее время общепринятым и наиболее употребляемым является определение выгорания, как синдром эмоционального истощения, деперсонализации и уменьшения личностных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достижений.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Актуальность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проблемы здоровья медицинских работников обусловлена тем, что качество и эффективность их деятельности зависят не только от квалификации и материально-технического оснащения, но и от состояния здоровья. Важность своевременной диагностики, лечения и профилактики синдрома профессионального выгорания медицинских работников  очевидна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.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27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154185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Улыбайтесь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жизни, 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она улыбнется вам в ответ!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013045"/>
            <a:ext cx="5960418" cy="457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656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224136"/>
          </a:xfrm>
          <a:solidFill>
            <a:schemeClr val="accent1">
              <a:lumMod val="40000"/>
              <a:lumOff val="60000"/>
            </a:schemeClr>
          </a:solidFill>
          <a:ln>
            <a:noFill/>
            <a:prstDash val="dashDot"/>
          </a:ln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Профилактика синдрома эмоционального выгорания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419753" cy="31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2" y="2993740"/>
            <a:ext cx="4184713" cy="366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3">
                    <a:lumMod val="50000"/>
                  </a:schemeClr>
                </a:solidFill>
              </a:rPr>
              <a:t>Эмоциональное выгорание</a:t>
            </a:r>
            <a:endParaRPr lang="ru-RU" sz="4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836712"/>
            <a:ext cx="2936305" cy="396044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«</a:t>
            </a:r>
            <a:r>
              <a:rPr lang="ru-RU" sz="2000" b="1" i="1" dirty="0">
                <a:solidFill>
                  <a:srgbClr val="C00000"/>
                </a:solidFill>
              </a:rPr>
              <a:t>Эмоциональное выгорание»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- это выработанный личностью механизм психологической защиты в форме полного или частичного исключения эмоций в ответ на избранные психотравмирующие воздействия.»                                  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В.Бойко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5904656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Запах горящей психологической проводки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4392488" cy="19819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1981 г. А. </a:t>
            </a:r>
            <a:r>
              <a:rPr lang="ru-RU" sz="7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Морроу</a:t>
            </a:r>
            <a:r>
              <a:rPr lang="ru-RU" sz="7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яркий эмоциональный образ, отражающий, по его мнению, внутреннее состояние работника, и</a:t>
            </a:r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спытывающего </a:t>
            </a:r>
            <a:r>
              <a:rPr lang="ru-RU" sz="7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дистресс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профессионального выгорания: </a:t>
            </a:r>
            <a:r>
              <a:rPr lang="ru-RU" sz="7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55976" y="2852936"/>
            <a:ext cx="4581290" cy="2125984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выгорание возникает в результате внутреннего накапливания отрицательных эмоций без соответствующей «разрядки», или «освобождения» от них.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032448" cy="280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744416" cy="297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8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51297"/>
            <a:ext cx="4411386" cy="293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51297"/>
            <a:ext cx="3851920" cy="289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«Группа риска» СЭВ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96752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пециалисты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, которые по роду своей деятельности имеют широкий круг контактов с людьми (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врачи, психологи, психотерапевты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, социальные работники, педагоги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). </a:t>
            </a:r>
          </a:p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Дело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в том, что нервная система человека имеет некоторый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“лимит общения”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, то есть за день человек может уделить полноценное внимание лишь ограниченному количеству людей. Если их число больше, неизбежно наступает истощение, а со временем и выгорание. </a:t>
            </a:r>
          </a:p>
        </p:txBody>
      </p:sp>
    </p:spTree>
    <p:extLst>
      <p:ext uri="{BB962C8B-B14F-4D97-AF65-F5344CB8AC3E}">
        <p14:creationId xmlns:p14="http://schemas.microsoft.com/office/powerpoint/2010/main" val="15654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14" y="260648"/>
            <a:ext cx="8740080" cy="8382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Синдром включает в себя 3 компонента: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002531" cy="280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3407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Эмоциональное истощение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-  чувство опустошенности, усталости, вызванное  собственной работой, перенапряжения, исчерпанности.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7809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Деперсонализация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– чувства равнодушия и негативного отношения к людям, циничное отношение к труду и объектам труда.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5811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Редукция профессиональных достижений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-  недовольство собой, чувство некомпетентности в своей профессиональной сфере, осознание неуспеха в ней.</a:t>
            </a:r>
          </a:p>
        </p:txBody>
      </p:sp>
    </p:spTree>
    <p:extLst>
      <p:ext uri="{BB962C8B-B14F-4D97-AF65-F5344CB8AC3E}">
        <p14:creationId xmlns:p14="http://schemas.microsoft.com/office/powerpoint/2010/main" val="21694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400" b="1" i="1" dirty="0"/>
              <a:t>Факторы, способствующие возникновению синдрома: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Особенности профессиональной деятельности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Внешний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блок</a:t>
            </a:r>
          </a:p>
          <a:p>
            <a:pPr marL="0" indent="0" algn="ctr">
              <a:buNone/>
            </a:pPr>
            <a:endParaRPr lang="ru-RU" sz="3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Индивидуальные характеристики самих людей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Внутренний блок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5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74295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7504" y="1196752"/>
            <a:ext cx="5040560" cy="3024336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rgbClr val="3366CC"/>
              </a:buClr>
              <a:buSzTx/>
              <a:buNone/>
              <a:defRPr/>
            </a:pPr>
            <a:r>
              <a:rPr kumimoji="1" lang="ru-RU" sz="1600" b="1" i="1" u="sng" kern="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Хроническая напряженность психоэмоциональной  деятельности </a:t>
            </a:r>
            <a:r>
              <a:rPr kumimoji="1" lang="ru-RU" sz="1600" b="1" i="1" kern="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(активно </a:t>
            </a:r>
            <a:r>
              <a:rPr kumimoji="1" lang="ru-RU" sz="1600" b="1" i="1" kern="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ставить и решать проблемы, усиленно запоминать и быстро интерпретировать информацию</a:t>
            </a:r>
            <a:r>
              <a:rPr kumimoji="1" lang="ru-RU" sz="1600" b="1" i="1" kern="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);</a:t>
            </a:r>
            <a:endParaRPr kumimoji="1" lang="ru-RU" sz="1600" b="1" i="1" kern="0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3366CC"/>
              </a:buClr>
              <a:buSzTx/>
              <a:buNone/>
              <a:defRPr/>
            </a:pPr>
            <a:r>
              <a:rPr kumimoji="1" lang="ru-RU" sz="1600" b="1" i="1" u="sng" kern="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Дестабилизирующая организация деятельности </a:t>
            </a:r>
            <a:r>
              <a:rPr kumimoji="1" lang="ru-RU" sz="1600" b="1" i="1" kern="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(нечеткая организация  и планирование труда, недостаток оборудования, завышенные требования</a:t>
            </a:r>
            <a:r>
              <a:rPr kumimoji="1" lang="ru-RU" sz="1600" b="1" i="1" kern="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);</a:t>
            </a:r>
            <a:endParaRPr kumimoji="1" lang="ru-RU" sz="1600" b="1" i="1" kern="0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3366CC"/>
              </a:buClr>
              <a:buSzTx/>
              <a:buNone/>
              <a:defRPr/>
            </a:pPr>
            <a:r>
              <a:rPr kumimoji="1" lang="ru-RU" sz="1600" b="1" i="1" u="sng" kern="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Повышенная ответственность  за исполняемые функции </a:t>
            </a:r>
            <a:r>
              <a:rPr kumimoji="1" lang="ru-RU" sz="1600" b="1" i="1" kern="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(самоотдача и самоконтроль столь высоки, что к следующему рабочему дню психические ресурсы не </a:t>
            </a:r>
            <a:r>
              <a:rPr kumimoji="1" lang="ru-RU" sz="1600" b="1" i="1" kern="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восстанавливаются);</a:t>
            </a:r>
            <a:endParaRPr kumimoji="1" lang="ru-RU" sz="1600" b="1" i="1" kern="0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Группа внешних факторов: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4452558" cy="24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9980" y="4221088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Aft>
                <a:spcPct val="0"/>
              </a:spcAft>
              <a:buClr>
                <a:srgbClr val="3366CC"/>
              </a:buClr>
              <a:defRPr/>
            </a:pPr>
            <a:r>
              <a:rPr kumimoji="1" lang="ru-RU" b="1" i="1" u="sng" kern="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Неблагополучная  психологическая атмосфера </a:t>
            </a:r>
            <a:r>
              <a:rPr kumimoji="1" lang="ru-RU" b="1" i="1" kern="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(конфликтность по вертикали «руководитель- подчинённый», и по горизонтали «коллега- коллега»);</a:t>
            </a:r>
          </a:p>
          <a:p>
            <a:pPr lvl="0" fontAlgn="base">
              <a:spcAft>
                <a:spcPct val="0"/>
              </a:spcAft>
              <a:buClr>
                <a:srgbClr val="3366CC"/>
              </a:buClr>
              <a:defRPr/>
            </a:pPr>
            <a:r>
              <a:rPr kumimoji="1" lang="ru-RU" b="1" i="1" u="sng" kern="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Психологически трудный контингент </a:t>
            </a:r>
            <a:r>
              <a:rPr kumimoji="1" lang="ru-RU" b="1" i="1" kern="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(дети с аномалиями в развитии, нервной системе и </a:t>
            </a:r>
            <a:r>
              <a:rPr kumimoji="1" lang="ru-RU" b="1" i="1" kern="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т.д</a:t>
            </a:r>
            <a:r>
              <a:rPr kumimoji="1" lang="ru-RU" b="1" i="1" kern="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58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1237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Федеральное государственное бюджетное учреждение детский пихоневрологический санаторий «Теремок» Министерства здравоохранения  Российской Федерации</vt:lpstr>
      <vt:lpstr>Актуальность темы</vt:lpstr>
      <vt:lpstr>Профилактика синдрома эмоционального выгорания</vt:lpstr>
      <vt:lpstr>Эмоциональное выгорание</vt:lpstr>
      <vt:lpstr>«Запах горящей психологической проводки»</vt:lpstr>
      <vt:lpstr>«Группа риска» СЭВ</vt:lpstr>
      <vt:lpstr>Синдром включает в себя 3 компонента:</vt:lpstr>
      <vt:lpstr>Факторы, способствующие возникновению синдрома:</vt:lpstr>
      <vt:lpstr>Группа внешних факторов: </vt:lpstr>
      <vt:lpstr>Группа внутренних факторов:</vt:lpstr>
      <vt:lpstr>К физическим относят:</vt:lpstr>
      <vt:lpstr>К поведенческим и психологическим:</vt:lpstr>
      <vt:lpstr>Этап исследования</vt:lpstr>
      <vt:lpstr>Презентация PowerPoint</vt:lpstr>
      <vt:lpstr>Результаты анкетирования</vt:lpstr>
      <vt:lpstr>Анализ анкетирования</vt:lpstr>
      <vt:lpstr>Выводы:</vt:lpstr>
      <vt:lpstr>Как восстановить эмоционально- психологический баланс ?</vt:lpstr>
      <vt:lpstr>  Упражнение «Улыбка»</vt:lpstr>
      <vt:lpstr>Улыбайтесь жизни,  и она улыбнется вам в ответ!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синдрома эмоционального выгорания</dc:title>
  <dc:creator>Panda</dc:creator>
  <cp:lastModifiedBy>RePack by Diakov</cp:lastModifiedBy>
  <cp:revision>53</cp:revision>
  <dcterms:created xsi:type="dcterms:W3CDTF">2017-01-23T19:45:50Z</dcterms:created>
  <dcterms:modified xsi:type="dcterms:W3CDTF">2017-01-26T20:51:29Z</dcterms:modified>
</cp:coreProperties>
</file>