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4" r:id="rId3"/>
    <p:sldId id="270" r:id="rId4"/>
    <p:sldId id="264" r:id="rId5"/>
    <p:sldId id="260" r:id="rId6"/>
    <p:sldId id="261" r:id="rId7"/>
    <p:sldId id="262" r:id="rId8"/>
    <p:sldId id="265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5T15:44:44.97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0"/>
            <a:ext cx="6172200" cy="278092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  <a:t>«Дидактические игры и пособия – своими руками»</a:t>
            </a:r>
            <a:b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4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484177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Выполнил </a:t>
            </a:r>
            <a:r>
              <a:rPr lang="ru-RU" dirty="0" smtClean="0">
                <a:solidFill>
                  <a:srgbClr val="FF0000"/>
                </a:solidFill>
              </a:rPr>
              <a:t>педагог- дефектолог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БАКУН ЛЮДМИЛА </a:t>
            </a:r>
            <a:r>
              <a:rPr lang="ru-RU" dirty="0" smtClean="0">
                <a:solidFill>
                  <a:srgbClr val="FF0000"/>
                </a:solidFill>
              </a:rPr>
              <a:t>ЛЕОНИДОВНА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Ф ГБУ детский психоневрологический санаторий «Теремок»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Министерства здравоохранения  Российской  Федерации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99" y="2204864"/>
            <a:ext cx="3955368" cy="26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801616" cy="2689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6576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888432" cy="2637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3.radikal.ru/i140/1102/de/d8749ec1c9d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28625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501008"/>
            <a:ext cx="5605080" cy="1973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За внимание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 игра   «Солнышко»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игры: Игра сделана с одной стороны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плащевка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другой кожа . На шести лучах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шнуровка,а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седьмом луче –молния. В  центре солнышка   находиться три кармана- один на кнопках и липучках, второй на молнии, третий открывается и закрывается  с помощью пуговиц.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67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Дидактическая игра «Солнышко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>
                <a:solidFill>
                  <a:srgbClr val="C00000"/>
                </a:solidFill>
              </a:rPr>
              <a:t> игры: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Развивать  восприятие, мышление детей, внимание и память. Развивать воображение и творческие способности детей. Активизировать познавательную деятельность, развивать сообразительность ,умение находить оригинальные решения.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142852"/>
            <a:ext cx="7416824" cy="2808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Цель игры: Повышение речевой мотивации, обеспечивает психологический комфорт, активизируются высшие психические функции (память,   внимание,  мышление).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74" y="3356992"/>
            <a:ext cx="5220924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5616" y="629979"/>
            <a:ext cx="70567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«Шнуровка»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Цель: развитие мелкой моторики,  умение шнуровать и завязывать бантик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7849"/>
            <a:ext cx="3564147" cy="2485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10" y="3573016"/>
            <a:ext cx="3518389" cy="2235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29554" y="115440"/>
            <a:ext cx="84899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«Угадай, что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лишнее?»</a:t>
            </a:r>
          </a:p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Цель:  развитие связной речи, зрительного внимания, восприятия мышления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622857" cy="2415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3209"/>
            <a:ext cx="3358399" cy="2117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32656"/>
            <a:ext cx="78461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«Составление загадок,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описаний ( по темам)»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Цель: развитие речевого слуха, связной речи, мышления, памяти.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9" y="2780928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85407"/>
            <a:ext cx="3657600" cy="243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«Узнай сказку и расскажи»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 развитие памяти и совершенствование грамматического строя речи  (употребление существительных  в косвенных падежах), автоматизация правильного произношения и дифференциация в свободной речевой деятельности всех поставленных  ранее звуков.</a:t>
            </a:r>
          </a:p>
          <a:p>
            <a:pPr algn="just"/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6307"/>
            <a:ext cx="3657600" cy="243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666307"/>
            <a:ext cx="3657600" cy="243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60648"/>
            <a:ext cx="74523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«Шифровки»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Цель: совершенствование навыков чтения, звукового и слогового анализа слов, профилактика нарушений письменной речи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666307"/>
            <a:ext cx="3657600" cy="243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247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«Дидактические игры и пособия – своими руками» </vt:lpstr>
      <vt:lpstr>Дидактическая  игра   «Солнышко»</vt:lpstr>
      <vt:lpstr>Дидактическая игра «Солнышко» Задачи игры: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«Дидактическая игра как средство развития детей младшего возраста»</dc:title>
  <dc:creator>МамаПапа</dc:creator>
  <cp:lastModifiedBy>Windows User</cp:lastModifiedBy>
  <cp:revision>41</cp:revision>
  <dcterms:created xsi:type="dcterms:W3CDTF">2013-12-08T08:15:58Z</dcterms:created>
  <dcterms:modified xsi:type="dcterms:W3CDTF">2017-01-25T12:45:18Z</dcterms:modified>
</cp:coreProperties>
</file>