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6" r:id="rId8"/>
    <p:sldId id="268" r:id="rId9"/>
    <p:sldId id="262" r:id="rId10"/>
    <p:sldId id="263" r:id="rId11"/>
    <p:sldId id="264" r:id="rId12"/>
    <p:sldId id="265" r:id="rId13"/>
    <p:sldId id="266" r:id="rId14"/>
    <p:sldId id="267" r:id="rId15"/>
    <p:sldId id="271" r:id="rId16"/>
    <p:sldId id="272" r:id="rId17"/>
    <p:sldId id="273" r:id="rId18"/>
    <p:sldId id="274" r:id="rId19"/>
    <p:sldId id="27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9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E5FE9-07A9-4E9D-B109-07C08895B1BB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A1B20-855F-44D0-A9D3-AC316B1186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E5FE9-07A9-4E9D-B109-07C08895B1BB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A1B20-855F-44D0-A9D3-AC316B1186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E5FE9-07A9-4E9D-B109-07C08895B1BB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A1B20-855F-44D0-A9D3-AC316B1186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E5FE9-07A9-4E9D-B109-07C08895B1BB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A1B20-855F-44D0-A9D3-AC316B1186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E5FE9-07A9-4E9D-B109-07C08895B1BB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A1B20-855F-44D0-A9D3-AC316B1186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E5FE9-07A9-4E9D-B109-07C08895B1BB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A1B20-855F-44D0-A9D3-AC316B11861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E5FE9-07A9-4E9D-B109-07C08895B1BB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A1B20-855F-44D0-A9D3-AC316B1186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E5FE9-07A9-4E9D-B109-07C08895B1BB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A1B20-855F-44D0-A9D3-AC316B1186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E5FE9-07A9-4E9D-B109-07C08895B1BB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A1B20-855F-44D0-A9D3-AC316B1186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E5FE9-07A9-4E9D-B109-07C08895B1BB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50A1B20-855F-44D0-A9D3-AC316B1186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E5FE9-07A9-4E9D-B109-07C08895B1BB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A1B20-855F-44D0-A9D3-AC316B1186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9B5E5FE9-07A9-4E9D-B109-07C08895B1BB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E50A1B20-855F-44D0-A9D3-AC316B11861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2852936"/>
            <a:ext cx="8458200" cy="1222375"/>
          </a:xfrm>
        </p:spPr>
        <p:txBody>
          <a:bodyPr>
            <a:noAutofit/>
          </a:bodyPr>
          <a:lstStyle/>
          <a:p>
            <a:pPr algn="ctr"/>
            <a:r>
              <a:rPr lang="ru-RU" sz="6600" b="1" dirty="0" smtClean="0">
                <a:solidFill>
                  <a:srgbClr val="FF0000"/>
                </a:solidFill>
                <a:latin typeface="BatangChe" pitchFamily="49" charset="-127"/>
                <a:ea typeface="BatangChe" pitchFamily="49" charset="-127"/>
              </a:rPr>
              <a:t/>
            </a:r>
            <a:br>
              <a:rPr lang="ru-RU" sz="6600" b="1" dirty="0" smtClean="0">
                <a:solidFill>
                  <a:srgbClr val="FF0000"/>
                </a:solidFill>
                <a:latin typeface="BatangChe" pitchFamily="49" charset="-127"/>
                <a:ea typeface="BatangChe" pitchFamily="49" charset="-127"/>
              </a:rPr>
            </a:br>
            <a:r>
              <a:rPr lang="ru-RU" sz="6600" b="1" dirty="0">
                <a:solidFill>
                  <a:srgbClr val="FF0000"/>
                </a:solidFill>
                <a:latin typeface="BatangChe" pitchFamily="49" charset="-127"/>
                <a:ea typeface="BatangChe" pitchFamily="49" charset="-127"/>
              </a:rPr>
              <a:t/>
            </a:r>
            <a:br>
              <a:rPr lang="ru-RU" sz="6600" b="1" dirty="0">
                <a:solidFill>
                  <a:srgbClr val="FF0000"/>
                </a:solidFill>
                <a:latin typeface="BatangChe" pitchFamily="49" charset="-127"/>
                <a:ea typeface="BatangChe" pitchFamily="49" charset="-127"/>
              </a:rPr>
            </a:br>
            <a:r>
              <a:rPr lang="ru-RU" sz="6600" b="1" dirty="0" smtClean="0">
                <a:solidFill>
                  <a:srgbClr val="FF0000"/>
                </a:solidFill>
                <a:latin typeface="BatangChe" pitchFamily="49" charset="-127"/>
                <a:ea typeface="BatangChe" pitchFamily="49" charset="-127"/>
              </a:rPr>
              <a:t/>
            </a:r>
            <a:br>
              <a:rPr lang="ru-RU" sz="6600" b="1" dirty="0" smtClean="0">
                <a:solidFill>
                  <a:srgbClr val="FF0000"/>
                </a:solidFill>
                <a:latin typeface="BatangChe" pitchFamily="49" charset="-127"/>
                <a:ea typeface="BatangChe" pitchFamily="49" charset="-127"/>
              </a:rPr>
            </a:br>
            <a:r>
              <a:rPr lang="ru-RU" sz="6600" b="1" dirty="0">
                <a:solidFill>
                  <a:srgbClr val="FF0000"/>
                </a:solidFill>
                <a:latin typeface="BatangChe" pitchFamily="49" charset="-127"/>
                <a:ea typeface="BatangChe" pitchFamily="49" charset="-127"/>
              </a:rPr>
              <a:t/>
            </a:r>
            <a:br>
              <a:rPr lang="ru-RU" sz="6600" b="1" dirty="0">
                <a:solidFill>
                  <a:srgbClr val="FF0000"/>
                </a:solidFill>
                <a:latin typeface="BatangChe" pitchFamily="49" charset="-127"/>
                <a:ea typeface="BatangChe" pitchFamily="49" charset="-127"/>
              </a:rPr>
            </a:br>
            <a:r>
              <a:rPr lang="ru-RU" sz="6600" b="1" dirty="0" smtClean="0">
                <a:solidFill>
                  <a:srgbClr val="FF0000"/>
                </a:solidFill>
                <a:latin typeface="BatangChe" pitchFamily="49" charset="-127"/>
                <a:ea typeface="BatangChe" pitchFamily="49" charset="-127"/>
              </a:rPr>
              <a:t/>
            </a:r>
            <a:br>
              <a:rPr lang="ru-RU" sz="6600" b="1" dirty="0" smtClean="0">
                <a:solidFill>
                  <a:srgbClr val="FF0000"/>
                </a:solidFill>
                <a:latin typeface="BatangChe" pitchFamily="49" charset="-127"/>
                <a:ea typeface="BatangChe" pitchFamily="49" charset="-127"/>
              </a:rPr>
            </a:br>
            <a:r>
              <a:rPr lang="ru-RU" sz="6600" b="1" dirty="0">
                <a:solidFill>
                  <a:srgbClr val="FF0000"/>
                </a:solidFill>
                <a:latin typeface="BatangChe" pitchFamily="49" charset="-127"/>
                <a:ea typeface="BatangChe" pitchFamily="49" charset="-127"/>
              </a:rPr>
              <a:t/>
            </a:r>
            <a:br>
              <a:rPr lang="ru-RU" sz="6600" b="1" dirty="0">
                <a:solidFill>
                  <a:srgbClr val="FF0000"/>
                </a:solidFill>
                <a:latin typeface="BatangChe" pitchFamily="49" charset="-127"/>
                <a:ea typeface="BatangChe" pitchFamily="49" charset="-127"/>
              </a:rPr>
            </a:br>
            <a:r>
              <a:rPr lang="ru-RU" sz="6600" b="1" dirty="0" smtClean="0">
                <a:solidFill>
                  <a:srgbClr val="FF0000"/>
                </a:solidFill>
                <a:latin typeface="BatangChe" pitchFamily="49" charset="-127"/>
                <a:ea typeface="BatangChe" pitchFamily="49" charset="-127"/>
              </a:rPr>
              <a:t/>
            </a:r>
            <a:br>
              <a:rPr lang="ru-RU" sz="6600" b="1" dirty="0" smtClean="0">
                <a:solidFill>
                  <a:srgbClr val="FF0000"/>
                </a:solidFill>
                <a:latin typeface="BatangChe" pitchFamily="49" charset="-127"/>
                <a:ea typeface="BatangChe" pitchFamily="49" charset="-127"/>
              </a:rPr>
            </a:br>
            <a:r>
              <a:rPr lang="ru-RU" sz="6600" b="1" dirty="0">
                <a:solidFill>
                  <a:srgbClr val="FF0000"/>
                </a:solidFill>
                <a:latin typeface="BatangChe" pitchFamily="49" charset="-127"/>
                <a:ea typeface="BatangChe" pitchFamily="49" charset="-127"/>
              </a:rPr>
              <a:t/>
            </a:r>
            <a:br>
              <a:rPr lang="ru-RU" sz="6600" b="1" dirty="0">
                <a:solidFill>
                  <a:srgbClr val="FF0000"/>
                </a:solidFill>
                <a:latin typeface="BatangChe" pitchFamily="49" charset="-127"/>
                <a:ea typeface="BatangChe" pitchFamily="49" charset="-127"/>
              </a:rPr>
            </a:br>
            <a:r>
              <a:rPr lang="ru-RU" sz="6600" b="1" dirty="0" smtClean="0">
                <a:solidFill>
                  <a:srgbClr val="FF0000"/>
                </a:solidFill>
                <a:latin typeface="BatangChe" pitchFamily="49" charset="-127"/>
                <a:ea typeface="BatangChe" pitchFamily="49" charset="-127"/>
              </a:rPr>
              <a:t/>
            </a:r>
            <a:br>
              <a:rPr lang="ru-RU" sz="6600" b="1" dirty="0" smtClean="0">
                <a:solidFill>
                  <a:srgbClr val="FF0000"/>
                </a:solidFill>
                <a:latin typeface="BatangChe" pitchFamily="49" charset="-127"/>
                <a:ea typeface="BatangChe" pitchFamily="49" charset="-127"/>
              </a:rPr>
            </a:br>
            <a:r>
              <a:rPr lang="ru-RU" sz="6600" b="1" dirty="0">
                <a:solidFill>
                  <a:srgbClr val="FF0000"/>
                </a:solidFill>
                <a:latin typeface="BatangChe" pitchFamily="49" charset="-127"/>
                <a:ea typeface="BatangChe" pitchFamily="49" charset="-127"/>
              </a:rPr>
              <a:t/>
            </a:r>
            <a:br>
              <a:rPr lang="ru-RU" sz="6600" b="1" dirty="0">
                <a:solidFill>
                  <a:srgbClr val="FF0000"/>
                </a:solidFill>
                <a:latin typeface="BatangChe" pitchFamily="49" charset="-127"/>
                <a:ea typeface="BatangChe" pitchFamily="49" charset="-127"/>
              </a:rPr>
            </a:br>
            <a:r>
              <a:rPr lang="ru-RU" sz="6600" b="1" dirty="0" smtClean="0">
                <a:solidFill>
                  <a:srgbClr val="FF0000"/>
                </a:solidFill>
                <a:latin typeface="BatangChe" pitchFamily="49" charset="-127"/>
                <a:ea typeface="BatangChe" pitchFamily="49" charset="-127"/>
              </a:rPr>
              <a:t/>
            </a:r>
            <a:br>
              <a:rPr lang="ru-RU" sz="6600" b="1" dirty="0" smtClean="0">
                <a:solidFill>
                  <a:srgbClr val="FF0000"/>
                </a:solidFill>
                <a:latin typeface="BatangChe" pitchFamily="49" charset="-127"/>
                <a:ea typeface="BatangChe" pitchFamily="49" charset="-127"/>
              </a:rPr>
            </a:br>
            <a:r>
              <a:rPr lang="ru-RU" sz="6600" b="1" dirty="0">
                <a:solidFill>
                  <a:srgbClr val="FF0000"/>
                </a:solidFill>
                <a:latin typeface="BatangChe" pitchFamily="49" charset="-127"/>
                <a:ea typeface="BatangChe" pitchFamily="49" charset="-127"/>
              </a:rPr>
              <a:t/>
            </a:r>
            <a:br>
              <a:rPr lang="ru-RU" sz="6600" b="1" dirty="0">
                <a:solidFill>
                  <a:srgbClr val="FF0000"/>
                </a:solidFill>
                <a:latin typeface="BatangChe" pitchFamily="49" charset="-127"/>
                <a:ea typeface="BatangChe" pitchFamily="49" charset="-127"/>
              </a:rPr>
            </a:br>
            <a:r>
              <a:rPr lang="ru-RU" sz="6600" b="1" dirty="0" smtClean="0">
                <a:solidFill>
                  <a:srgbClr val="FF0000"/>
                </a:solidFill>
                <a:latin typeface="BatangChe" pitchFamily="49" charset="-127"/>
                <a:ea typeface="BatangChe" pitchFamily="49" charset="-127"/>
              </a:rPr>
              <a:t/>
            </a:r>
            <a:br>
              <a:rPr lang="ru-RU" sz="6600" b="1" dirty="0" smtClean="0">
                <a:solidFill>
                  <a:srgbClr val="FF0000"/>
                </a:solidFill>
                <a:latin typeface="BatangChe" pitchFamily="49" charset="-127"/>
                <a:ea typeface="BatangChe" pitchFamily="49" charset="-127"/>
              </a:rPr>
            </a:br>
            <a:r>
              <a:rPr lang="ru-RU" sz="6600" b="1" dirty="0">
                <a:solidFill>
                  <a:srgbClr val="FF0000"/>
                </a:solidFill>
                <a:latin typeface="BatangChe" pitchFamily="49" charset="-127"/>
                <a:ea typeface="BatangChe" pitchFamily="49" charset="-127"/>
              </a:rPr>
              <a:t/>
            </a:r>
            <a:br>
              <a:rPr lang="ru-RU" sz="6600" b="1" dirty="0">
                <a:solidFill>
                  <a:srgbClr val="FF0000"/>
                </a:solidFill>
                <a:latin typeface="BatangChe" pitchFamily="49" charset="-127"/>
                <a:ea typeface="BatangChe" pitchFamily="49" charset="-127"/>
              </a:rPr>
            </a:br>
            <a:r>
              <a:rPr lang="ru-RU" sz="6600" b="1" dirty="0" smtClean="0">
                <a:solidFill>
                  <a:srgbClr val="FF0000"/>
                </a:solidFill>
                <a:latin typeface="BatangChe" pitchFamily="49" charset="-127"/>
                <a:ea typeface="BatangChe" pitchFamily="49" charset="-127"/>
              </a:rPr>
              <a:t>Я – ГРАЖДАНИН ………</a:t>
            </a:r>
            <a:endParaRPr lang="ru-RU" sz="6600" b="1" dirty="0">
              <a:solidFill>
                <a:srgbClr val="FF0000"/>
              </a:solidFill>
              <a:latin typeface="BatangChe" pitchFamily="49" charset="-127"/>
              <a:ea typeface="BatangChe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5457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-1"/>
            <a:ext cx="6053658" cy="694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gimn-rossii-gimn-rossii-so-slova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70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9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60404"/>
            <a:ext cx="8176289" cy="536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12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686800" cy="838200"/>
          </a:xfrm>
        </p:spPr>
        <p:txBody>
          <a:bodyPr/>
          <a:lstStyle/>
          <a:p>
            <a:r>
              <a:rPr lang="ru-RU" dirty="0" smtClean="0"/>
              <a:t>Владимир Владимирович ПУТИН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7200800" cy="532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339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Законы жизни класса: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908720"/>
            <a:ext cx="856895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ru-RU" sz="3600" dirty="0" smtClean="0">
                <a:solidFill>
                  <a:srgbClr val="FF0000"/>
                </a:solidFill>
                <a:latin typeface="BatangChe" pitchFamily="49" charset="-127"/>
                <a:ea typeface="BatangChe" pitchFamily="49" charset="-127"/>
              </a:rPr>
              <a:t>Закон правды.</a:t>
            </a:r>
            <a:endParaRPr lang="ru-RU" sz="3600" dirty="0" smtClean="0">
              <a:latin typeface="BatangChe" pitchFamily="49" charset="-127"/>
              <a:ea typeface="BatangChe" pitchFamily="49" charset="-127"/>
            </a:endParaRPr>
          </a:p>
          <a:p>
            <a:r>
              <a:rPr lang="ru-RU" sz="3600" dirty="0" smtClean="0">
                <a:latin typeface="BatangChe" pitchFamily="49" charset="-127"/>
                <a:ea typeface="BatangChe" pitchFamily="49" charset="-127"/>
              </a:rPr>
              <a:t>Запомни, правда нужна не только тебе, но и окружающим тебя людям. Будь справедлив.</a:t>
            </a:r>
            <a:endParaRPr lang="ru-RU" sz="3600" dirty="0">
              <a:latin typeface="BatangChe" pitchFamily="49" charset="-127"/>
              <a:ea typeface="BatangChe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4801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sz="4800" dirty="0">
                <a:solidFill>
                  <a:srgbClr val="FF0000"/>
                </a:solidFill>
                <a:latin typeface="BatangChe" pitchFamily="49" charset="-127"/>
                <a:ea typeface="BatangChe" pitchFamily="49" charset="-127"/>
              </a:rPr>
              <a:t>Закон добра</a:t>
            </a:r>
            <a:r>
              <a:rPr lang="ru-RU" sz="4800" dirty="0" smtClean="0">
                <a:solidFill>
                  <a:srgbClr val="FF0000"/>
                </a:solidFill>
                <a:latin typeface="BatangChe" pitchFamily="49" charset="-127"/>
                <a:ea typeface="BatangChe" pitchFamily="49" charset="-127"/>
              </a:rPr>
              <a:t>. </a:t>
            </a:r>
            <a:endParaRPr lang="ru-RU" sz="4800" dirty="0">
              <a:solidFill>
                <a:srgbClr val="FF0000"/>
              </a:solidFill>
              <a:latin typeface="BatangChe" pitchFamily="49" charset="-127"/>
              <a:ea typeface="BatangChe" pitchFamily="49" charset="-127"/>
            </a:endParaRPr>
          </a:p>
          <a:p>
            <a:pPr marL="0" indent="0">
              <a:buNone/>
            </a:pPr>
            <a:r>
              <a:rPr lang="ru-RU" sz="4800" dirty="0">
                <a:latin typeface="BatangChe" pitchFamily="49" charset="-127"/>
                <a:ea typeface="BatangChe" pitchFamily="49" charset="-127"/>
              </a:rPr>
              <a:t>Будь добр к ближнему, и добро вернется к тебе.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687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sz="3600" dirty="0">
                <a:solidFill>
                  <a:srgbClr val="FF0000"/>
                </a:solidFill>
                <a:latin typeface="BatangChe" pitchFamily="49" charset="-127"/>
                <a:ea typeface="BatangChe" pitchFamily="49" charset="-127"/>
              </a:rPr>
              <a:t>Закон заботы.</a:t>
            </a:r>
          </a:p>
          <a:p>
            <a:pPr marL="0" indent="0">
              <a:buNone/>
            </a:pPr>
            <a:r>
              <a:rPr lang="ru-RU" sz="3600" dirty="0">
                <a:latin typeface="BatangChe" pitchFamily="49" charset="-127"/>
                <a:ea typeface="BatangChe" pitchFamily="49" charset="-127"/>
              </a:rPr>
              <a:t>Прежде чем требовать внимания к себе, прояви его к одноклассникам. Помни об их интересах, потребностях, нуждах.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394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3600" dirty="0">
                <a:solidFill>
                  <a:srgbClr val="FF0000"/>
                </a:solidFill>
                <a:latin typeface="BatangChe" pitchFamily="49" charset="-127"/>
                <a:ea typeface="BatangChe" pitchFamily="49" charset="-127"/>
              </a:rPr>
              <a:t>Закон милосердия.</a:t>
            </a:r>
          </a:p>
          <a:p>
            <a:pPr marL="0" indent="0">
              <a:buNone/>
            </a:pPr>
            <a:r>
              <a:rPr lang="ru-RU" sz="3600" dirty="0">
                <a:latin typeface="BatangChe" pitchFamily="49" charset="-127"/>
                <a:ea typeface="BatangChe" pitchFamily="49" charset="-127"/>
              </a:rPr>
              <a:t>Тебе сегодня хорошо, но рядом могут быть люди, у которых слезы на глазах. Не забывай о них!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623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4400" dirty="0">
                <a:solidFill>
                  <a:srgbClr val="FF0000"/>
                </a:solidFill>
                <a:latin typeface="BatangChe" pitchFamily="49" charset="-127"/>
                <a:ea typeface="BatangChe" pitchFamily="49" charset="-127"/>
              </a:rPr>
              <a:t>Закон уважения.</a:t>
            </a:r>
          </a:p>
          <a:p>
            <a:pPr marL="0" indent="0">
              <a:buNone/>
            </a:pPr>
            <a:r>
              <a:rPr lang="ru-RU" sz="4400" dirty="0">
                <a:latin typeface="BatangChe" pitchFamily="49" charset="-127"/>
                <a:ea typeface="BatangChe" pitchFamily="49" charset="-127"/>
              </a:rPr>
              <a:t>Хочешь, чтобы тебя уважали – уважай других!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875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sz="3600" dirty="0">
                <a:solidFill>
                  <a:srgbClr val="FF0000"/>
                </a:solidFill>
                <a:latin typeface="BatangChe" pitchFamily="49" charset="-127"/>
                <a:ea typeface="BatangChe" pitchFamily="49" charset="-127"/>
              </a:rPr>
              <a:t>Закон чести.</a:t>
            </a:r>
          </a:p>
          <a:p>
            <a:pPr marL="0" indent="0">
              <a:buNone/>
            </a:pPr>
            <a:r>
              <a:rPr lang="ru-RU" sz="3600" dirty="0">
                <a:latin typeface="BatangChe" pitchFamily="49" charset="-127"/>
                <a:ea typeface="BatangChe" pitchFamily="49" charset="-127"/>
              </a:rPr>
              <a:t>Вспоминай о своей физической силе только наедине с собой. Помни о своей духовной силе, долге, благородстве, достоинстве.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414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5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СПАСИБО ЗА внимание!!!</a:t>
            </a:r>
            <a:endParaRPr lang="ru-RU" sz="5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484784"/>
            <a:ext cx="4752527" cy="4060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99991" y="602128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Подготовили:  Попова Т.А.</a:t>
            </a:r>
          </a:p>
          <a:p>
            <a:r>
              <a:rPr lang="ru-RU" smtClean="0"/>
              <a:t>                    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340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6600" dirty="0" smtClean="0">
                <a:latin typeface="BatangChe" pitchFamily="49" charset="-127"/>
                <a:ea typeface="BatangChe" pitchFamily="49" charset="-127"/>
              </a:rPr>
              <a:t/>
            </a:r>
            <a:br>
              <a:rPr lang="ru-RU" sz="6600" dirty="0" smtClean="0">
                <a:latin typeface="BatangChe" pitchFamily="49" charset="-127"/>
                <a:ea typeface="BatangChe" pitchFamily="49" charset="-127"/>
              </a:rPr>
            </a:br>
            <a:r>
              <a:rPr lang="ru-RU" sz="6600" dirty="0">
                <a:latin typeface="BatangChe" pitchFamily="49" charset="-127"/>
                <a:ea typeface="BatangChe" pitchFamily="49" charset="-127"/>
              </a:rPr>
              <a:t/>
            </a:r>
            <a:br>
              <a:rPr lang="ru-RU" sz="6600" dirty="0">
                <a:latin typeface="BatangChe" pitchFamily="49" charset="-127"/>
                <a:ea typeface="BatangChe" pitchFamily="49" charset="-127"/>
              </a:rPr>
            </a:br>
            <a:r>
              <a:rPr lang="ru-RU" sz="6600" dirty="0" smtClean="0">
                <a:latin typeface="BatangChe" pitchFamily="49" charset="-127"/>
                <a:ea typeface="BatangChe" pitchFamily="49" charset="-127"/>
              </a:rPr>
              <a:t/>
            </a:r>
            <a:br>
              <a:rPr lang="ru-RU" sz="6600" dirty="0" smtClean="0">
                <a:latin typeface="BatangChe" pitchFamily="49" charset="-127"/>
                <a:ea typeface="BatangChe" pitchFamily="49" charset="-127"/>
              </a:rPr>
            </a:br>
            <a:r>
              <a:rPr lang="ru-RU" sz="7000" dirty="0" smtClean="0">
                <a:solidFill>
                  <a:srgbClr val="FF0000"/>
                </a:solidFill>
                <a:latin typeface="BatangChe" pitchFamily="49" charset="-127"/>
                <a:ea typeface="BatangChe" pitchFamily="49" charset="-127"/>
              </a:rPr>
              <a:t>Я – ГРАЖДАНИН РОССИИ</a:t>
            </a:r>
            <a:endParaRPr lang="ru-RU" sz="7000" dirty="0">
              <a:solidFill>
                <a:srgbClr val="FF0000"/>
              </a:solidFill>
              <a:latin typeface="BatangChe" pitchFamily="49" charset="-127"/>
              <a:ea typeface="BatangChe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5821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7257"/>
            <a:ext cx="6899227" cy="6345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334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17052" cy="6190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685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496944" cy="6372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991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731857" cy="6181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879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2212975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489" y="304691"/>
            <a:ext cx="2609850" cy="149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62851"/>
            <a:ext cx="2243137" cy="149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69" y="2564904"/>
            <a:ext cx="2578100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564904"/>
            <a:ext cx="2932113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4656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2214698" cy="1472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1605" y="1970893"/>
            <a:ext cx="22801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/>
              <a:t>1.Сербия </a:t>
            </a:r>
            <a:r>
              <a:rPr lang="ru-RU" sz="1600" dirty="0"/>
              <a:t>и Черногория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32656"/>
            <a:ext cx="2606620" cy="1493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35896" y="1969380"/>
            <a:ext cx="11544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/>
              <a:t>2.Франция</a:t>
            </a:r>
            <a:endParaRPr lang="ru-RU" sz="16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09869"/>
            <a:ext cx="2242220" cy="1495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468859" y="1970893"/>
            <a:ext cx="14566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/>
              <a:t>3.Нидерланды</a:t>
            </a:r>
            <a:endParaRPr lang="ru-RU" sz="16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302" y="2735873"/>
            <a:ext cx="2577174" cy="193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26054" y="4668754"/>
            <a:ext cx="12336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/>
              <a:t>4.Болгария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725996" y="4713834"/>
            <a:ext cx="11365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5.Россия </a:t>
            </a:r>
            <a:endParaRPr lang="ru-RU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783" y="2735873"/>
            <a:ext cx="2929020" cy="1948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832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7" y="620688"/>
            <a:ext cx="9048750" cy="565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93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66</TotalTime>
  <Words>143</Words>
  <Application>Microsoft Office PowerPoint</Application>
  <PresentationFormat>Экран (4:3)</PresentationFormat>
  <Paragraphs>24</Paragraphs>
  <Slides>19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Углы</vt:lpstr>
      <vt:lpstr>              Я – ГРАЖДАНИН ………</vt:lpstr>
      <vt:lpstr>   Я – ГРАЖДАНИН РОССИИ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Владимир Владимирович ПУТИН</vt:lpstr>
      <vt:lpstr>Законы жизни класса: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внимание!!!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 – ГРАЖДАНИН ………</dc:title>
  <dc:creator>User</dc:creator>
  <cp:lastModifiedBy>User</cp:lastModifiedBy>
  <cp:revision>8</cp:revision>
  <dcterms:created xsi:type="dcterms:W3CDTF">2017-01-18T19:24:55Z</dcterms:created>
  <dcterms:modified xsi:type="dcterms:W3CDTF">2017-02-16T15:08:07Z</dcterms:modified>
</cp:coreProperties>
</file>