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7" r:id="rId12"/>
    <p:sldId id="264" r:id="rId13"/>
    <p:sldId id="270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ПТИЧИЙ   ДВОР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512768" cy="1872208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Дидактическая игра – презентация</a:t>
            </a:r>
          </a:p>
          <a:p>
            <a: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 лексической теме</a:t>
            </a:r>
          </a:p>
          <a:p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«Домашние птицы</a:t>
            </a: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(для воспитанников с тяжелыми нарушениями речи: </a:t>
            </a:r>
            <a:r>
              <a:rPr lang="ru-RU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снр</a:t>
            </a: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ОНР-1,2,3 </a:t>
            </a:r>
            <a:r>
              <a:rPr lang="ru-RU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ур</a:t>
            </a:r>
            <a:r>
              <a:rPr lang="ru-RU" sz="2800" b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.)</a:t>
            </a:r>
            <a:endParaRPr lang="ru-RU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465313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Учитель-логопед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МБДОУ д/с №45</a:t>
            </a:r>
          </a:p>
          <a:p>
            <a:pPr algn="r"/>
            <a:r>
              <a:rPr lang="ru-RU" sz="2400" dirty="0" err="1" smtClean="0">
                <a:solidFill>
                  <a:schemeClr val="bg1"/>
                </a:solidFill>
              </a:rPr>
              <a:t>Е.Н.Раскаткина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316"/>
            <a:ext cx="8496944" cy="63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cs typeface="Aharoni" pitchFamily="2" charset="-79"/>
              </a:rPr>
              <a:t>СЧИТАЕМ ДО 5</a:t>
            </a:r>
            <a:endParaRPr lang="ru-RU" sz="4800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026046" cy="218884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3049091"/>
            <a:ext cx="303053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303053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9091"/>
            <a:ext cx="303053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06" y="4668837"/>
            <a:ext cx="303053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69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3"/>
            <a:ext cx="4904777" cy="3269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30" y="27531"/>
            <a:ext cx="4813970" cy="3257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84984"/>
            <a:ext cx="6009517" cy="3573015"/>
          </a:xfrm>
          <a:prstGeom prst="rect">
            <a:avLst/>
          </a:prstGeom>
        </p:spPr>
      </p:pic>
      <p:pic>
        <p:nvPicPr>
          <p:cNvPr id="7" name="индюк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641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7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Д/И «4  ЛИШНИЙ»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3373689" cy="2451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" y="4319587"/>
            <a:ext cx="3377815" cy="2339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71" y="1494432"/>
            <a:ext cx="4360534" cy="2441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70" y="4319587"/>
            <a:ext cx="4393001" cy="2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5" y="188640"/>
            <a:ext cx="2396482" cy="3234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42" b="96480" l="6959" r="89948">
                        <a14:foregroundMark x1="76804" y1="7823" x2="76804" y2="7823"/>
                        <a14:foregroundMark x1="77191" y1="4042" x2="77191" y2="4042"/>
                        <a14:foregroundMark x1="88273" y1="14342" x2="88273" y2="14342"/>
                        <a14:foregroundMark x1="90335" y1="16037" x2="90335" y2="16037"/>
                        <a14:foregroundMark x1="86082" y1="16037" x2="86082" y2="16037"/>
                        <a14:foregroundMark x1="6959" y1="62321" x2="6959" y2="62321"/>
                        <a14:foregroundMark x1="30284" y1="69492" x2="30284" y2="69492"/>
                        <a14:foregroundMark x1="24356" y1="68709" x2="24356" y2="68709"/>
                        <a14:foregroundMark x1="23454" y1="63494" x2="23454" y2="63494"/>
                        <a14:foregroundMark x1="20103" y1="65319" x2="20103" y2="65319"/>
                        <a14:foregroundMark x1="10309" y1="65319" x2="17912" y2="68709"/>
                        <a14:foregroundMark x1="54768" y1="84485" x2="54768" y2="84485"/>
                        <a14:foregroundMark x1="60696" y1="83703" x2="60696" y2="83703"/>
                        <a14:foregroundMark x1="61598" y1="92308" x2="61598" y2="92308"/>
                        <a14:foregroundMark x1="65851" y1="96480" x2="65851" y2="96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62" y="188641"/>
            <a:ext cx="3272570" cy="3234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95" b="91593" l="9735" r="89381">
                        <a14:foregroundMark x1="43363" y1="6637" x2="43363" y2="6637"/>
                        <a14:foregroundMark x1="39381" y1="9292" x2="39381" y2="9292"/>
                        <a14:foregroundMark x1="43363" y1="91593" x2="43363" y2="91593"/>
                        <a14:foregroundMark x1="37168" y1="10619" x2="40708" y2="6637"/>
                        <a14:foregroundMark x1="73894" y1="68584" x2="73894" y2="68584"/>
                        <a14:foregroundMark x1="80088" y1="71239" x2="80088" y2="71239"/>
                        <a14:foregroundMark x1="75221" y1="66814" x2="81858" y2="66814"/>
                        <a14:foregroundMark x1="82301" y1="70354" x2="83186" y2="67257"/>
                        <a14:foregroundMark x1="83628" y1="72124" x2="78761" y2="73451"/>
                        <a14:foregroundMark x1="84956" y1="71239" x2="83628" y2="66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4" y="3284984"/>
            <a:ext cx="3535982" cy="3535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07" b="89720" l="10000" r="92000">
                        <a14:foregroundMark x1="38000" y1="5919" x2="38000" y2="5919"/>
                        <a14:foregroundMark x1="92000" y1="82866" x2="92000" y2="82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22" y="3789040"/>
            <a:ext cx="3745610" cy="300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5209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Задачи: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Вводить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 активный словарь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названия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домашних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птиц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их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птенцов.</a:t>
            </a:r>
            <a:endParaRPr lang="ru-RU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Расширять глагольный словарь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 счет слов-действий, обозначающих подачу голоса различных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птиц.</a:t>
            </a:r>
            <a:endParaRPr lang="ru-RU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Развивать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умение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согласовывать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существительные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 числительными.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Развивать умение классифицировать предметы по существенному признаку, обобщать.</a:t>
            </a:r>
            <a:endParaRPr lang="ru-RU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6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019"/>
            <a:ext cx="4334667" cy="36656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0"/>
            <a:ext cx="4876800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2" y="3657600"/>
            <a:ext cx="5939108" cy="3200400"/>
          </a:xfrm>
          <a:prstGeom prst="rect">
            <a:avLst/>
          </a:prstGeom>
        </p:spPr>
      </p:pic>
      <p:pic>
        <p:nvPicPr>
          <p:cNvPr id="7" name="гус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39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2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316"/>
            <a:ext cx="8568952" cy="64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cs typeface="Aharoni" pitchFamily="2" charset="-79"/>
              </a:rPr>
              <a:t>Считаем до 5</a:t>
            </a:r>
            <a:endParaRPr lang="ru-RU" sz="4800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274879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3341687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3341687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364191"/>
            <a:ext cx="3341687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341687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52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" y="-1"/>
            <a:ext cx="4472462" cy="36970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278"/>
            <a:ext cx="4644008" cy="36957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62" y="3697033"/>
            <a:ext cx="4558236" cy="3160966"/>
          </a:xfrm>
          <a:prstGeom prst="rect">
            <a:avLst/>
          </a:prstGeom>
        </p:spPr>
      </p:pic>
      <p:pic>
        <p:nvPicPr>
          <p:cNvPr id="5" name="куриц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436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5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5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1504"/>
            <a:ext cx="8208912" cy="61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3259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32599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4" y="3259956"/>
            <a:ext cx="6972446" cy="3598044"/>
          </a:xfrm>
          <a:prstGeom prst="rect">
            <a:avLst/>
          </a:prstGeom>
        </p:spPr>
      </p:pic>
      <p:pic>
        <p:nvPicPr>
          <p:cNvPr id="6" name="утка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3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86</Words>
  <Application>Microsoft Office PowerPoint</Application>
  <PresentationFormat>Экран (4:3)</PresentationFormat>
  <Paragraphs>16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ПТИЧИЙ   ДВОР</vt:lpstr>
      <vt:lpstr>Задачи:</vt:lpstr>
      <vt:lpstr>Презентация PowerPoint</vt:lpstr>
      <vt:lpstr>Презентация PowerPoint</vt:lpstr>
      <vt:lpstr>Презентация PowerPoint</vt:lpstr>
      <vt:lpstr>Считаем до 5</vt:lpstr>
      <vt:lpstr>Презентация PowerPoint</vt:lpstr>
      <vt:lpstr>Презентация PowerPoint</vt:lpstr>
      <vt:lpstr>Презентация PowerPoint</vt:lpstr>
      <vt:lpstr>Презентация PowerPoint</vt:lpstr>
      <vt:lpstr>СЧИТАЕМ ДО 5</vt:lpstr>
      <vt:lpstr>Презентация PowerPoint</vt:lpstr>
      <vt:lpstr>Д/И «4  ЛИШНИЙ»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ПТИЧИЙ   ДВОР</dc:title>
  <dc:creator>User</dc:creator>
  <cp:lastModifiedBy>User</cp:lastModifiedBy>
  <cp:revision>17</cp:revision>
  <dcterms:created xsi:type="dcterms:W3CDTF">2017-01-29T12:02:03Z</dcterms:created>
  <dcterms:modified xsi:type="dcterms:W3CDTF">2017-02-10T10:15:46Z</dcterms:modified>
</cp:coreProperties>
</file>