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4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23E7-64A1-4AE5-84AB-A219725E8FB5}" type="datetimeFigureOut">
              <a:rPr lang="ru-RU" smtClean="0"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0FCC-3720-4C64-B79B-229D72525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081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23E7-64A1-4AE5-84AB-A219725E8FB5}" type="datetimeFigureOut">
              <a:rPr lang="ru-RU" smtClean="0"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0FCC-3720-4C64-B79B-229D72525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975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23E7-64A1-4AE5-84AB-A219725E8FB5}" type="datetimeFigureOut">
              <a:rPr lang="ru-RU" smtClean="0"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0FCC-3720-4C64-B79B-229D72525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918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23E7-64A1-4AE5-84AB-A219725E8FB5}" type="datetimeFigureOut">
              <a:rPr lang="ru-RU" smtClean="0"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0FCC-3720-4C64-B79B-229D72525993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48916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23E7-64A1-4AE5-84AB-A219725E8FB5}" type="datetimeFigureOut">
              <a:rPr lang="ru-RU" smtClean="0"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0FCC-3720-4C64-B79B-229D72525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59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23E7-64A1-4AE5-84AB-A219725E8FB5}" type="datetimeFigureOut">
              <a:rPr lang="ru-RU" smtClean="0"/>
              <a:t>04.09.2017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0FCC-3720-4C64-B79B-229D72525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284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23E7-64A1-4AE5-84AB-A219725E8FB5}" type="datetimeFigureOut">
              <a:rPr lang="ru-RU" smtClean="0"/>
              <a:t>04.09.2017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0FCC-3720-4C64-B79B-229D72525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266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23E7-64A1-4AE5-84AB-A219725E8FB5}" type="datetimeFigureOut">
              <a:rPr lang="ru-RU" smtClean="0"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0FCC-3720-4C64-B79B-229D72525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6689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23E7-64A1-4AE5-84AB-A219725E8FB5}" type="datetimeFigureOut">
              <a:rPr lang="ru-RU" smtClean="0"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0FCC-3720-4C64-B79B-229D72525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933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23E7-64A1-4AE5-84AB-A219725E8FB5}" type="datetimeFigureOut">
              <a:rPr lang="ru-RU" smtClean="0"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0FCC-3720-4C64-B79B-229D72525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289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23E7-64A1-4AE5-84AB-A219725E8FB5}" type="datetimeFigureOut">
              <a:rPr lang="ru-RU" smtClean="0"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0FCC-3720-4C64-B79B-229D72525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108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23E7-64A1-4AE5-84AB-A219725E8FB5}" type="datetimeFigureOut">
              <a:rPr lang="ru-RU" smtClean="0"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0FCC-3720-4C64-B79B-229D72525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823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23E7-64A1-4AE5-84AB-A219725E8FB5}" type="datetimeFigureOut">
              <a:rPr lang="ru-RU" smtClean="0"/>
              <a:t>04.09.2017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0FCC-3720-4C64-B79B-229D72525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075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23E7-64A1-4AE5-84AB-A219725E8FB5}" type="datetimeFigureOut">
              <a:rPr lang="ru-RU" smtClean="0"/>
              <a:t>04.09.2017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0FCC-3720-4C64-B79B-229D72525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90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23E7-64A1-4AE5-84AB-A219725E8FB5}" type="datetimeFigureOut">
              <a:rPr lang="ru-RU" smtClean="0"/>
              <a:t>04.09.2017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0FCC-3720-4C64-B79B-229D72525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086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23E7-64A1-4AE5-84AB-A219725E8FB5}" type="datetimeFigureOut">
              <a:rPr lang="ru-RU" smtClean="0"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0FCC-3720-4C64-B79B-229D72525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235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23E7-64A1-4AE5-84AB-A219725E8FB5}" type="datetimeFigureOut">
              <a:rPr lang="ru-RU" smtClean="0"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0FCC-3720-4C64-B79B-229D72525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17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F4723E7-64A1-4AE5-84AB-A219725E8FB5}" type="datetimeFigureOut">
              <a:rPr lang="ru-RU" smtClean="0"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1A70FCC-3720-4C64-B79B-229D72525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667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Родительское собрание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Адаптация ребенка в </a:t>
            </a:r>
            <a:r>
              <a:rPr lang="ru-RU" dirty="0" smtClean="0">
                <a:solidFill>
                  <a:srgbClr val="0070C0"/>
                </a:solidFill>
              </a:rPr>
              <a:t>ДОУ через метафору «Вхождение в холодную воду».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1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9227" y="4983981"/>
            <a:ext cx="10351752" cy="1368183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5400" dirty="0" smtClean="0">
                <a:solidFill>
                  <a:srgbClr val="00B0F0"/>
                </a:solidFill>
              </a:rPr>
              <a:t>«Вхождение в холодную воду»</a:t>
            </a:r>
            <a:endParaRPr lang="ru-RU" sz="5400" dirty="0">
              <a:solidFill>
                <a:srgbClr val="00B0F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6027312" cy="45624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312" y="0"/>
            <a:ext cx="6164687" cy="4589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876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8035" y="703822"/>
            <a:ext cx="1116598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u="sng" dirty="0" smtClean="0">
                <a:solidFill>
                  <a:srgbClr val="0070C0"/>
                </a:solidFill>
                <a:effectLst/>
                <a:latin typeface="Helvetica Neue"/>
              </a:rPr>
              <a:t>Адаптация</a:t>
            </a:r>
            <a:r>
              <a:rPr lang="ru-RU" sz="3600" b="0" i="0" dirty="0" smtClean="0">
                <a:solidFill>
                  <a:srgbClr val="0070C0"/>
                </a:solidFill>
                <a:effectLst/>
                <a:latin typeface="Helvetica Neue"/>
              </a:rPr>
              <a:t> - сложный и постепенный процесс, имеющий свою продолжительность у каждого ребёнка. . Этот процесс требует больших затрат психической энергии и часто проходит с напряжением.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28035" y="3487567"/>
            <a:ext cx="1086976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0" dirty="0" smtClean="0">
                <a:solidFill>
                  <a:srgbClr val="0070C0"/>
                </a:solidFill>
                <a:effectLst/>
                <a:latin typeface="Helvetica Neue"/>
              </a:rPr>
              <a:t>Поступления малыша в детский сад - это первый шаг в самостоятельную жизнь, который не всем детям даётся легко .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113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Памятка для родителей по адаптации в детском саду.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1667" y="1859547"/>
            <a:ext cx="1179704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1. Старайтесь не нервничать, не показывать свою тревогу по поводу адаптации ребенка к детскому саду, он чувствует Ваши переживания.</a:t>
            </a:r>
          </a:p>
          <a:p>
            <a:endParaRPr lang="ru-RU" sz="2000" dirty="0" smtClean="0"/>
          </a:p>
          <a:p>
            <a:r>
              <a:rPr lang="ru-RU" sz="2000" dirty="0" smtClean="0"/>
              <a:t>2. Обязательно придумайте какой-нибудь ритуал прощания (чмокнуть в щечку, потереться носами, помахать рукой и т.п.), а также ритуал встречи.</a:t>
            </a:r>
          </a:p>
          <a:p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1667" y="3620210"/>
            <a:ext cx="1179704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3</a:t>
            </a:r>
            <a:r>
              <a:rPr lang="ru-RU" dirty="0" smtClean="0"/>
              <a:t>. </a:t>
            </a:r>
            <a:r>
              <a:rPr lang="ru-RU" sz="2000" dirty="0" smtClean="0"/>
              <a:t>Не обманывайте ребенка, забирайте домой вовремя, как пообещали.</a:t>
            </a:r>
          </a:p>
          <a:p>
            <a:endParaRPr lang="ru-RU" sz="2000" dirty="0" smtClean="0"/>
          </a:p>
          <a:p>
            <a:r>
              <a:rPr lang="ru-RU" sz="2000" dirty="0"/>
              <a:t>4</a:t>
            </a:r>
            <a:r>
              <a:rPr lang="ru-RU" sz="2000" dirty="0" smtClean="0"/>
              <a:t>. Разрешите ребенку брать в детский сад любимые игрушки, предметы, напоминающие о доме.</a:t>
            </a:r>
          </a:p>
          <a:p>
            <a:endParaRPr lang="ru-RU" sz="2000" dirty="0" smtClean="0"/>
          </a:p>
          <a:p>
            <a:r>
              <a:rPr lang="ru-RU" sz="2000" dirty="0"/>
              <a:t>5</a:t>
            </a:r>
            <a:r>
              <a:rPr lang="ru-RU" sz="2000" dirty="0" smtClean="0"/>
              <a:t>. В присутствии ребенка избегайте критических замечаний в адрес детского сада и его сотрудников.</a:t>
            </a:r>
          </a:p>
          <a:p>
            <a:endParaRPr lang="ru-RU" sz="2000" dirty="0" smtClean="0"/>
          </a:p>
          <a:p>
            <a:r>
              <a:rPr lang="ru-RU" sz="2000" dirty="0"/>
              <a:t>6</a:t>
            </a:r>
            <a:r>
              <a:rPr lang="ru-RU" sz="2000" dirty="0" smtClean="0"/>
              <a:t>. В выходные дни не меняйте резко режим дня ребенка.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93122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7730" y="654856"/>
            <a:ext cx="1164250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9. Создайте спокойную, бесконфликтную обстановку в семье.</a:t>
            </a:r>
          </a:p>
          <a:p>
            <a:endParaRPr lang="ru-RU" sz="2000" dirty="0" smtClean="0"/>
          </a:p>
          <a:p>
            <a:r>
              <a:rPr lang="ru-RU" sz="2000" dirty="0" smtClean="0"/>
              <a:t>11. Будьте терпимей к его капризам.</a:t>
            </a:r>
          </a:p>
          <a:p>
            <a:endParaRPr lang="ru-RU" sz="2000" dirty="0" smtClean="0"/>
          </a:p>
          <a:p>
            <a:r>
              <a:rPr lang="ru-RU" sz="2000" dirty="0" smtClean="0"/>
              <a:t>12. Не «пугайте» и не наказывайте детским садом.</a:t>
            </a:r>
          </a:p>
          <a:p>
            <a:endParaRPr lang="ru-RU" sz="2000" dirty="0" smtClean="0"/>
          </a:p>
          <a:p>
            <a:r>
              <a:rPr lang="ru-RU" sz="2000" dirty="0" smtClean="0"/>
              <a:t>13. Уделяйте ребенку больше своего времени, играйте вместе, каждый день читайте малышу.</a:t>
            </a:r>
          </a:p>
          <a:p>
            <a:endParaRPr lang="ru-RU" sz="2000" dirty="0" smtClean="0"/>
          </a:p>
          <a:p>
            <a:r>
              <a:rPr lang="ru-RU" sz="2000" dirty="0" smtClean="0"/>
              <a:t>14. Не скупитесь на похвалу.</a:t>
            </a:r>
          </a:p>
          <a:p>
            <a:endParaRPr lang="ru-RU" sz="2000" dirty="0" smtClean="0"/>
          </a:p>
          <a:p>
            <a:r>
              <a:rPr lang="ru-RU" sz="2000" dirty="0" smtClean="0"/>
              <a:t>15. Эмоционально поддерживайте малыша: чаще обнимайте, поглаживайте, называйте ласковыми именами.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00907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577" y="347730"/>
            <a:ext cx="11578107" cy="6233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636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3639" y="381643"/>
            <a:ext cx="1110158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3600" dirty="0" smtClean="0">
                <a:solidFill>
                  <a:srgbClr val="FF0000"/>
                </a:solidFill>
              </a:rPr>
              <a:t>Любой родитель должен помнить, что основная ответственность за успешность адаптации лежит на нем. Постарайтесь быть терпимыми в период адаптации ребенка к ДОУ в любом возрасте, не жалейте времени на эмоционально- личностное общение с ребенком, поощряйте посещение детского сада ребенком. Помните, что детский сад- это первый шаг в общество, импульс к развитию знаний ребенка о поведении в обществе. 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79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292</TotalTime>
  <Words>317</Words>
  <Application>Microsoft Office PowerPoint</Application>
  <PresentationFormat>Широкоэкранный</PresentationFormat>
  <Paragraphs>28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Helvetica Neue</vt:lpstr>
      <vt:lpstr>Tw Cen MT</vt:lpstr>
      <vt:lpstr>Капля</vt:lpstr>
      <vt:lpstr>Родительское собрание </vt:lpstr>
      <vt:lpstr>Презентация PowerPoint</vt:lpstr>
      <vt:lpstr>Презентация PowerPoint</vt:lpstr>
      <vt:lpstr>Памятка для родителей по адаптации в детском саду.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</dc:title>
  <dc:creator>сад детский</dc:creator>
  <cp:lastModifiedBy>сад детский</cp:lastModifiedBy>
  <cp:revision>10</cp:revision>
  <dcterms:created xsi:type="dcterms:W3CDTF">2017-02-06T05:22:17Z</dcterms:created>
  <dcterms:modified xsi:type="dcterms:W3CDTF">2017-09-04T08:40:31Z</dcterms:modified>
</cp:coreProperties>
</file>