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62" r:id="rId8"/>
    <p:sldId id="259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7846CAD-5F85-47C2-A90A-46F3AEC691FE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4334735-D5D5-46D1-913D-1C83A0D965A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846CAD-5F85-47C2-A90A-46F3AEC691FE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334735-D5D5-46D1-913D-1C83A0D965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7846CAD-5F85-47C2-A90A-46F3AEC691FE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4334735-D5D5-46D1-913D-1C83A0D965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846CAD-5F85-47C2-A90A-46F3AEC691FE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334735-D5D5-46D1-913D-1C83A0D965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7846CAD-5F85-47C2-A90A-46F3AEC691FE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4334735-D5D5-46D1-913D-1C83A0D965A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846CAD-5F85-47C2-A90A-46F3AEC691FE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334735-D5D5-46D1-913D-1C83A0D965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846CAD-5F85-47C2-A90A-46F3AEC691FE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334735-D5D5-46D1-913D-1C83A0D965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846CAD-5F85-47C2-A90A-46F3AEC691FE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334735-D5D5-46D1-913D-1C83A0D965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7846CAD-5F85-47C2-A90A-46F3AEC691FE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334735-D5D5-46D1-913D-1C83A0D965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846CAD-5F85-47C2-A90A-46F3AEC691FE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334735-D5D5-46D1-913D-1C83A0D965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846CAD-5F85-47C2-A90A-46F3AEC691FE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334735-D5D5-46D1-913D-1C83A0D965A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7846CAD-5F85-47C2-A90A-46F3AEC691FE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4334735-D5D5-46D1-913D-1C83A0D965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58417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МАДОУ «Центр Развития Ребенка –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/сад №116»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Сыктывкара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7520880" cy="3073896"/>
          </a:xfrm>
        </p:spPr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>     </a:t>
            </a:r>
          </a:p>
          <a:p>
            <a:endParaRPr lang="ru-RU" dirty="0" smtClean="0">
              <a:solidFill>
                <a:schemeClr val="accent4"/>
              </a:solidFill>
            </a:endParaRPr>
          </a:p>
          <a:p>
            <a:r>
              <a:rPr lang="ru-RU" dirty="0" smtClean="0">
                <a:solidFill>
                  <a:schemeClr val="accent4"/>
                </a:solidFill>
              </a:rPr>
              <a:t> Тема: Нетрадиционное оборудование на физкультурных занятиях</a:t>
            </a:r>
          </a:p>
          <a:p>
            <a:r>
              <a:rPr lang="ru-RU" dirty="0" smtClean="0">
                <a:solidFill>
                  <a:schemeClr val="accent4"/>
                </a:solidFill>
              </a:rPr>
              <a:t>   </a:t>
            </a:r>
          </a:p>
          <a:p>
            <a:r>
              <a:rPr lang="ru-RU" sz="1600" dirty="0" smtClean="0">
                <a:solidFill>
                  <a:schemeClr val="accent4"/>
                </a:solidFill>
              </a:rPr>
              <a:t>Подготовила: Инструктор по физическому воспитанию </a:t>
            </a:r>
          </a:p>
          <a:p>
            <a:r>
              <a:rPr lang="ru-RU" sz="1600" dirty="0" err="1" smtClean="0">
                <a:solidFill>
                  <a:schemeClr val="accent4"/>
                </a:solidFill>
              </a:rPr>
              <a:t>Бикчураева</a:t>
            </a:r>
            <a:r>
              <a:rPr lang="ru-RU" sz="1600" dirty="0" smtClean="0">
                <a:solidFill>
                  <a:schemeClr val="accent4"/>
                </a:solidFill>
              </a:rPr>
              <a:t> Наталия Владимировна-</a:t>
            </a:r>
          </a:p>
          <a:p>
            <a:r>
              <a:rPr lang="ru-RU" sz="1600" dirty="0" smtClean="0">
                <a:solidFill>
                  <a:schemeClr val="accent4"/>
                </a:solidFill>
              </a:rPr>
              <a:t>Первая квалификационная категория</a:t>
            </a:r>
            <a:endParaRPr lang="ru-RU" sz="16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3510136"/>
          </a:xfrm>
        </p:spPr>
        <p:txBody>
          <a:bodyPr>
            <a:normAutofit fontScale="90000"/>
          </a:bodyPr>
          <a:lstStyle/>
          <a:p>
            <a:r>
              <a:rPr lang="ru-RU" sz="1200" b="0" dirty="0" smtClean="0">
                <a:solidFill>
                  <a:schemeClr val="bg1"/>
                </a:solidFill>
              </a:rPr>
              <a:t>«Волшебный парашют» Диаметр 2,5 метра</a:t>
            </a:r>
            <a:r>
              <a:rPr lang="ru-RU" sz="1200" b="0" dirty="0" smtClean="0"/>
              <a:t/>
            </a:r>
            <a:br>
              <a:rPr lang="ru-RU" sz="1200" b="0" dirty="0" smtClean="0"/>
            </a:br>
            <a:r>
              <a:rPr lang="ru-RU" sz="1200" b="0" dirty="0" smtClean="0"/>
              <a:t/>
            </a:r>
            <a:br>
              <a:rPr lang="ru-RU" sz="1200" b="0" dirty="0" smtClean="0"/>
            </a:br>
            <a:r>
              <a:rPr lang="ru-RU" sz="1200" b="0" dirty="0" smtClean="0"/>
              <a:t/>
            </a:r>
            <a:br>
              <a:rPr lang="ru-RU" sz="1200" b="0" dirty="0" smtClean="0"/>
            </a:br>
            <a:r>
              <a:rPr lang="ru-RU" sz="1200" b="0" dirty="0" smtClean="0">
                <a:solidFill>
                  <a:schemeClr val="bg1"/>
                </a:solidFill>
              </a:rPr>
              <a:t>Игры </a:t>
            </a:r>
            <a:r>
              <a:rPr lang="ru-RU" sz="1200" b="0" dirty="0" smtClean="0">
                <a:solidFill>
                  <a:schemeClr val="bg1"/>
                </a:solidFill>
              </a:rPr>
              <a:t>с «Парашютом» способствуют:</a:t>
            </a:r>
            <a:br>
              <a:rPr lang="ru-RU" sz="1200" b="0" dirty="0" smtClean="0">
                <a:solidFill>
                  <a:schemeClr val="bg1"/>
                </a:solidFill>
              </a:rPr>
            </a:br>
            <a:r>
              <a:rPr lang="ru-RU" sz="1200" b="0" dirty="0" smtClean="0">
                <a:solidFill>
                  <a:schemeClr val="bg1"/>
                </a:solidFill>
              </a:rPr>
              <a:t>-</a:t>
            </a:r>
            <a:r>
              <a:rPr lang="ru-RU" sz="1200" b="0" dirty="0" smtClean="0">
                <a:solidFill>
                  <a:schemeClr val="bg1"/>
                </a:solidFill>
              </a:rPr>
              <a:t> </a:t>
            </a:r>
            <a:r>
              <a:rPr lang="ru-RU" sz="1200" b="0" dirty="0" smtClean="0">
                <a:solidFill>
                  <a:schemeClr val="bg1"/>
                </a:solidFill>
              </a:rPr>
              <a:t>развитию внимания, памяти;</a:t>
            </a:r>
            <a:br>
              <a:rPr lang="ru-RU" sz="1200" b="0" dirty="0" smtClean="0">
                <a:solidFill>
                  <a:schemeClr val="bg1"/>
                </a:solidFill>
              </a:rPr>
            </a:br>
            <a:r>
              <a:rPr lang="ru-RU" sz="1200" b="0" dirty="0" smtClean="0">
                <a:solidFill>
                  <a:schemeClr val="bg1"/>
                </a:solidFill>
              </a:rPr>
              <a:t>-</a:t>
            </a:r>
            <a:r>
              <a:rPr lang="ru-RU" sz="1200" b="0" dirty="0" smtClean="0">
                <a:solidFill>
                  <a:schemeClr val="bg1"/>
                </a:solidFill>
              </a:rPr>
              <a:t> </a:t>
            </a:r>
            <a:r>
              <a:rPr lang="ru-RU" sz="1200" b="0" dirty="0" smtClean="0">
                <a:solidFill>
                  <a:schemeClr val="bg1"/>
                </a:solidFill>
              </a:rPr>
              <a:t>выработки согласованности движений с музыкой;</a:t>
            </a:r>
            <a:br>
              <a:rPr lang="ru-RU" sz="1200" b="0" dirty="0" smtClean="0">
                <a:solidFill>
                  <a:schemeClr val="bg1"/>
                </a:solidFill>
              </a:rPr>
            </a:br>
            <a:r>
              <a:rPr lang="ru-RU" sz="1200" b="0" dirty="0" smtClean="0">
                <a:solidFill>
                  <a:schemeClr val="bg1"/>
                </a:solidFill>
              </a:rPr>
              <a:t>-</a:t>
            </a:r>
            <a:r>
              <a:rPr lang="ru-RU" sz="1200" b="0" dirty="0" smtClean="0">
                <a:solidFill>
                  <a:schemeClr val="bg1"/>
                </a:solidFill>
              </a:rPr>
              <a:t> </a:t>
            </a:r>
            <a:r>
              <a:rPr lang="ru-RU" sz="1200" b="0" dirty="0" smtClean="0">
                <a:solidFill>
                  <a:schemeClr val="bg1"/>
                </a:solidFill>
              </a:rPr>
              <a:t>укреплению мышц спины и рук;</a:t>
            </a:r>
            <a:br>
              <a:rPr lang="ru-RU" sz="1200" b="0" dirty="0" smtClean="0">
                <a:solidFill>
                  <a:schemeClr val="bg1"/>
                </a:solidFill>
              </a:rPr>
            </a:br>
            <a:r>
              <a:rPr lang="ru-RU" sz="1200" b="0" dirty="0" smtClean="0">
                <a:solidFill>
                  <a:schemeClr val="bg1"/>
                </a:solidFill>
              </a:rPr>
              <a:t>-</a:t>
            </a:r>
            <a:r>
              <a:rPr lang="ru-RU" sz="1200" b="0" dirty="0" smtClean="0">
                <a:solidFill>
                  <a:schemeClr val="bg1"/>
                </a:solidFill>
              </a:rPr>
              <a:t> </a:t>
            </a:r>
            <a:r>
              <a:rPr lang="ru-RU" sz="1200" b="0" dirty="0" smtClean="0">
                <a:solidFill>
                  <a:schemeClr val="bg1"/>
                </a:solidFill>
              </a:rPr>
              <a:t>активизируют двигательные навыки;</a:t>
            </a:r>
            <a:br>
              <a:rPr lang="ru-RU" sz="1200" b="0" dirty="0" smtClean="0">
                <a:solidFill>
                  <a:schemeClr val="bg1"/>
                </a:solidFill>
              </a:rPr>
            </a:br>
            <a:r>
              <a:rPr lang="ru-RU" sz="1200" b="0" dirty="0" smtClean="0">
                <a:solidFill>
                  <a:schemeClr val="bg1"/>
                </a:solidFill>
              </a:rPr>
              <a:t>-</a:t>
            </a:r>
            <a:r>
              <a:rPr lang="ru-RU" sz="1200" b="0" dirty="0" smtClean="0">
                <a:solidFill>
                  <a:schemeClr val="bg1"/>
                </a:solidFill>
              </a:rPr>
              <a:t> </a:t>
            </a:r>
            <a:r>
              <a:rPr lang="ru-RU" sz="1200" b="0" dirty="0" smtClean="0">
                <a:solidFill>
                  <a:schemeClr val="bg1"/>
                </a:solidFill>
              </a:rPr>
              <a:t>развивают координацию движений;</a:t>
            </a:r>
            <a:br>
              <a:rPr lang="ru-RU" sz="1200" b="0" dirty="0" smtClean="0">
                <a:solidFill>
                  <a:schemeClr val="bg1"/>
                </a:solidFill>
              </a:rPr>
            </a:br>
            <a:r>
              <a:rPr lang="ru-RU" sz="1200" b="0" dirty="0" smtClean="0">
                <a:solidFill>
                  <a:schemeClr val="bg1"/>
                </a:solidFill>
              </a:rPr>
              <a:t>- позволяют </a:t>
            </a:r>
            <a:r>
              <a:rPr lang="ru-RU" sz="1200" b="0" dirty="0" smtClean="0">
                <a:solidFill>
                  <a:schemeClr val="bg1"/>
                </a:solidFill>
              </a:rPr>
              <a:t>тихим и застенчивым детям быстрее адаптироваться в коллективе сверстников</a:t>
            </a:r>
            <a:r>
              <a:rPr lang="ru-RU" sz="1200" b="0" dirty="0" smtClean="0">
                <a:solidFill>
                  <a:schemeClr val="bg1"/>
                </a:solidFill>
              </a:rPr>
              <a:t>;</a:t>
            </a:r>
            <a:br>
              <a:rPr lang="ru-RU" sz="1200" b="0" dirty="0" smtClean="0">
                <a:solidFill>
                  <a:schemeClr val="bg1"/>
                </a:solidFill>
              </a:rPr>
            </a:br>
            <a:r>
              <a:rPr lang="ru-RU" sz="1200" b="0" dirty="0" smtClean="0">
                <a:solidFill>
                  <a:schemeClr val="bg1"/>
                </a:solidFill>
              </a:rPr>
              <a:t>- </a:t>
            </a:r>
            <a:r>
              <a:rPr lang="ru-RU" sz="1200" b="0" dirty="0" err="1" smtClean="0">
                <a:solidFill>
                  <a:schemeClr val="bg1"/>
                </a:solidFill>
              </a:rPr>
              <a:t>гиперактивным</a:t>
            </a:r>
            <a:r>
              <a:rPr lang="ru-RU" sz="1200" b="0" dirty="0" smtClean="0">
                <a:solidFill>
                  <a:schemeClr val="bg1"/>
                </a:solidFill>
              </a:rPr>
              <a:t> </a:t>
            </a:r>
            <a:r>
              <a:rPr lang="ru-RU" sz="1200" b="0" dirty="0" smtClean="0">
                <a:solidFill>
                  <a:schemeClr val="bg1"/>
                </a:solidFill>
              </a:rPr>
              <a:t>детям научиться соблюдать правила игры дожидаться своей очереди, взаимодействовать друг с другом;</a:t>
            </a:r>
            <a:br>
              <a:rPr lang="ru-RU" sz="1200" b="0" dirty="0" smtClean="0">
                <a:solidFill>
                  <a:schemeClr val="bg1"/>
                </a:solidFill>
              </a:rPr>
            </a:br>
            <a:r>
              <a:rPr lang="ru-RU" sz="1200" b="0" dirty="0" smtClean="0">
                <a:solidFill>
                  <a:schemeClr val="bg1"/>
                </a:solidFill>
              </a:rPr>
              <a:t>-</a:t>
            </a:r>
            <a:r>
              <a:rPr lang="ru-RU" sz="1200" b="0" dirty="0" smtClean="0">
                <a:solidFill>
                  <a:schemeClr val="bg1"/>
                </a:solidFill>
              </a:rPr>
              <a:t> </a:t>
            </a:r>
            <a:r>
              <a:rPr lang="ru-RU" sz="1200" b="0" dirty="0" smtClean="0">
                <a:solidFill>
                  <a:schemeClr val="bg1"/>
                </a:solidFill>
              </a:rPr>
              <a:t>развивают </a:t>
            </a:r>
            <a:r>
              <a:rPr lang="ru-RU" sz="1200" b="0" dirty="0" err="1" smtClean="0">
                <a:solidFill>
                  <a:schemeClr val="bg1"/>
                </a:solidFill>
              </a:rPr>
              <a:t>звуковысотный</a:t>
            </a:r>
            <a:r>
              <a:rPr lang="ru-RU" sz="1200" b="0" dirty="0" smtClean="0">
                <a:solidFill>
                  <a:schemeClr val="bg1"/>
                </a:solidFill>
              </a:rPr>
              <a:t>, тембровый слух, чувство ритма, </a:t>
            </a:r>
            <a:r>
              <a:rPr lang="ru-RU" sz="1200" b="0" dirty="0" err="1" smtClean="0">
                <a:solidFill>
                  <a:schemeClr val="bg1"/>
                </a:solidFill>
              </a:rPr>
              <a:t>темподинамическое</a:t>
            </a:r>
            <a:r>
              <a:rPr lang="ru-RU" sz="1200" b="0" dirty="0" smtClean="0">
                <a:solidFill>
                  <a:schemeClr val="bg1"/>
                </a:solidFill>
              </a:rPr>
              <a:t> представление;</a:t>
            </a:r>
            <a:br>
              <a:rPr lang="ru-RU" sz="1200" b="0" dirty="0" smtClean="0">
                <a:solidFill>
                  <a:schemeClr val="bg1"/>
                </a:solidFill>
              </a:rPr>
            </a:br>
            <a:r>
              <a:rPr lang="ru-RU" sz="1200" b="0" dirty="0" smtClean="0">
                <a:solidFill>
                  <a:schemeClr val="bg1"/>
                </a:solidFill>
              </a:rPr>
              <a:t>-</a:t>
            </a:r>
            <a:r>
              <a:rPr lang="ru-RU" sz="1200" b="0" dirty="0" smtClean="0">
                <a:solidFill>
                  <a:schemeClr val="bg1"/>
                </a:solidFill>
              </a:rPr>
              <a:t> </a:t>
            </a:r>
            <a:r>
              <a:rPr lang="ru-RU" sz="1200" b="0" dirty="0" smtClean="0">
                <a:solidFill>
                  <a:schemeClr val="bg1"/>
                </a:solidFill>
              </a:rPr>
              <a:t>развивают творческие способности и вызывают положительные эмоции</a:t>
            </a:r>
            <a:r>
              <a:rPr lang="ru-RU" sz="1200" b="0" dirty="0" smtClean="0"/>
              <a:t>.</a:t>
            </a:r>
            <a:endParaRPr lang="ru-RU" sz="1200" b="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:\Documents and Settings\User\Рабочий стол\Новая папка\DSCN1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052736"/>
            <a:ext cx="4248472" cy="4109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«Капсулы»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Используются для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стопотерапии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 играх и эстафетах- дети ногами собирают в определенное место.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5085184"/>
            <a:ext cx="3429000" cy="118690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3074" name="Picture 2" descr="C:\Documents and Settings\User\Рабочий стол\Новая папка\DSCN112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 bwMode="auto">
          <a:xfrm rot="5660155">
            <a:off x="663682" y="1041002"/>
            <a:ext cx="4206240" cy="4206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332656"/>
            <a:ext cx="3429000" cy="259228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«Стойки» 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используются для игр и эстафет - как ориентир.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548680"/>
            <a:ext cx="3429000" cy="29523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User\Рабочий стол\Новая папка\DSCN112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solidFill>
                  <a:schemeClr val="accent3"/>
                </a:solidFill>
              </a:rPr>
              <a:t>«Радужные круги» (пластик)</a:t>
            </a:r>
            <a:br>
              <a:rPr lang="ru-RU" sz="1600" dirty="0" smtClean="0">
                <a:solidFill>
                  <a:schemeClr val="accent3"/>
                </a:solidFill>
              </a:rPr>
            </a:br>
            <a:r>
              <a:rPr lang="ru-RU" sz="1600" dirty="0" smtClean="0">
                <a:solidFill>
                  <a:schemeClr val="accent3"/>
                </a:solidFill>
              </a:rPr>
              <a:t>Используются для игр и эстафет (для выполнения задания на время), в простейшем туризме(при знакомстве детей с узлами), </a:t>
            </a:r>
            <a:r>
              <a:rPr lang="ru-RU" sz="1600" dirty="0" err="1" smtClean="0">
                <a:solidFill>
                  <a:schemeClr val="accent3"/>
                </a:solidFill>
              </a:rPr>
              <a:t>стопотерапии</a:t>
            </a:r>
            <a:r>
              <a:rPr lang="ru-RU" sz="1600" dirty="0" smtClean="0">
                <a:solidFill>
                  <a:schemeClr val="accent3"/>
                </a:solidFill>
              </a:rPr>
              <a:t> (завязывание ногами- узлов и захваты пальцами ног).</a:t>
            </a:r>
            <a:endParaRPr lang="ru-RU" sz="1600" dirty="0">
              <a:solidFill>
                <a:schemeClr val="accent3"/>
              </a:solidFill>
            </a:endParaRPr>
          </a:p>
        </p:txBody>
      </p:sp>
      <p:pic>
        <p:nvPicPr>
          <p:cNvPr id="7170" name="Picture 2" descr="C:\Documents and Settings\User\Рабочий стол\Новая папка\DSCN11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Тросс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Используется для игр и ориентировки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User\Рабочий стол\Новая папка\DSCN112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156592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«добрые Мышки» Используется для игр и эстафет- </a:t>
            </a:r>
            <a:r>
              <a:rPr lang="ru-RU" sz="16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/и «Кот и Мыши», «Найди и промолчи», «Где мышки», «Поймай».</a:t>
            </a:r>
            <a:endParaRPr lang="ru-RU" sz="1600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Documents and Settings\User\Рабочий стол\Новая папка\DSCN112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 bwMode="auto">
          <a:xfrm>
            <a:off x="663682" y="1124744"/>
            <a:ext cx="4206240" cy="4122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3510136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«</a:t>
            </a:r>
            <a:r>
              <a:rPr lang="ru-RU" sz="1800" dirty="0" err="1" smtClean="0">
                <a:solidFill>
                  <a:schemeClr val="bg1"/>
                </a:solidFill>
              </a:rPr>
              <a:t>Тоннельки</a:t>
            </a:r>
            <a:r>
              <a:rPr lang="ru-RU" sz="1800" dirty="0" smtClean="0">
                <a:solidFill>
                  <a:schemeClr val="bg1"/>
                </a:solidFill>
              </a:rPr>
              <a:t>»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b="0" dirty="0" smtClean="0">
                <a:solidFill>
                  <a:schemeClr val="bg1"/>
                </a:solidFill>
              </a:rPr>
              <a:t>предназначены для выполнения различных гимнастических упражнений, например </a:t>
            </a:r>
            <a:r>
              <a:rPr lang="ru-RU" sz="1800" b="0" dirty="0" err="1" smtClean="0">
                <a:solidFill>
                  <a:schemeClr val="bg1"/>
                </a:solidFill>
              </a:rPr>
              <a:t>подлезание</a:t>
            </a:r>
            <a:r>
              <a:rPr lang="ru-RU" sz="1800" b="0" dirty="0" smtClean="0">
                <a:solidFill>
                  <a:schemeClr val="bg1"/>
                </a:solidFill>
              </a:rPr>
              <a:t>, </a:t>
            </a:r>
            <a:r>
              <a:rPr lang="ru-RU" sz="1800" b="0" dirty="0" smtClean="0">
                <a:solidFill>
                  <a:schemeClr val="bg1"/>
                </a:solidFill>
              </a:rPr>
              <a:t>не касаясь руками пола (упражнение на равновесие), </a:t>
            </a:r>
            <a:r>
              <a:rPr lang="ru-RU" sz="1800" b="0" dirty="0" smtClean="0">
                <a:solidFill>
                  <a:schemeClr val="bg1"/>
                </a:solidFill>
              </a:rPr>
              <a:t>для игр и эстафет.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2050" name="Picture 2" descr="C:\Documents and Settings\User\Рабочий стол\Новая папка\DSCN112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«Золотые рожки»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Используется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/и «Стой олень», «Оленеводы»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User\Рабочий стол\Новая папка\DSCN1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58</TotalTime>
  <Words>89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МАДОУ «Центр Развития Ребенка –д/сад №116»  г. Сыктывкара </vt:lpstr>
      <vt:lpstr>«Волшебный парашют» Диаметр 2,5 метра   Игры с «Парашютом» способствуют: - развитию внимания, памяти; - выработки согласованности движений с музыкой; - укреплению мышц спины и рук; - активизируют двигательные навыки; - развивают координацию движений; - позволяют тихим и застенчивым детям быстрее адаптироваться в коллективе сверстников; - гиперактивным детям научиться соблюдать правила игры дожидаться своей очереди, взаимодействовать друг с другом; - развивают звуковысотный, тембровый слух, чувство ритма, темподинамическое представление; - развивают творческие способности и вызывают положительные эмоции.</vt:lpstr>
      <vt:lpstr>«Капсулы» Используются для стопотерапии, в играх и эстафетах- дети ногами собирают в определенное место.</vt:lpstr>
      <vt:lpstr>«Стойки»  используются для игр и эстафет - как ориентир.</vt:lpstr>
      <vt:lpstr>«Радужные круги» (пластик) Используются для игр и эстафет (для выполнения задания на время), в простейшем туризме(при знакомстве детей с узлами), стопотерапии (завязывание ногами- узлов и захваты пальцами ног).</vt:lpstr>
      <vt:lpstr>«Тросс»  Используется для игр и ориентировки</vt:lpstr>
      <vt:lpstr>«добрые Мышки» Используется для игр и эстафет- п/и «Кот и Мыши», «Найди и промолчи», «Где мышки», «Поймай».</vt:lpstr>
      <vt:lpstr>«Тоннельки» предназначены для выполнения различных гимнастических упражнений, например подлезание, не касаясь руками пола (упражнение на равновесие), для игр и эстафет.        </vt:lpstr>
      <vt:lpstr>«Золотые рожки»  Используется в п/и «Стой олень», «Оленеводы»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Учетная запись пользователя</dc:creator>
  <cp:lastModifiedBy>Учетная запись пользователя</cp:lastModifiedBy>
  <cp:revision>6</cp:revision>
  <dcterms:created xsi:type="dcterms:W3CDTF">2017-02-15T18:59:12Z</dcterms:created>
  <dcterms:modified xsi:type="dcterms:W3CDTF">2017-02-15T19:57:53Z</dcterms:modified>
</cp:coreProperties>
</file>