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5" r:id="rId15"/>
    <p:sldId id="277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85FCF-EF46-4427-BD91-75F811A832CB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2B5CF-6033-45B1-8F16-B7BC2572F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7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B5CF-6033-45B1-8F16-B7BC2572F1D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1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9050"/>
            <a:ext cx="97536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824535"/>
          </a:xfrm>
        </p:spPr>
        <p:txBody>
          <a:bodyPr>
            <a:normAutofit fontScale="90000"/>
          </a:bodyPr>
          <a:lstStyle/>
          <a:p>
            <a:r>
              <a:rPr lang="ru-RU" altLang="zh-C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автономное </a:t>
            </a:r>
            <a:r>
              <a:rPr lang="ru-RU" altLang="zh-C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 учреждение </a:t>
            </a:r>
            <a:br>
              <a:rPr lang="ru-RU" altLang="zh-C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«Детский сад   </a:t>
            </a:r>
            <a:r>
              <a:rPr lang="ru-RU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общеразвивающего </a:t>
            </a:r>
            <a:r>
              <a:rPr lang="ru-RU" altLang="zh-C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вида </a:t>
            </a:r>
            <a:r>
              <a:rPr lang="ru-RU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№19» </a:t>
            </a:r>
            <a:r>
              <a:rPr lang="ru-RU" altLang="zh-C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 Колпашево</a:t>
            </a:r>
            <a:r>
              <a:rPr lang="ru-RU" altLang="zh-C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zh-C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zh-C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 проект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рамках подготовки к педсовету по речевому развитию тема: «Новые педагогические подходы к реализации образовательной области развитие речи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соответствии с ФГОС ДО»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345832"/>
            <a:ext cx="4424536" cy="1512168"/>
          </a:xfrm>
        </p:spPr>
        <p:txBody>
          <a:bodyPr>
            <a:normAutofit lnSpcReduction="10000"/>
          </a:bodyPr>
          <a:lstStyle/>
          <a:p>
            <a:pPr algn="r"/>
            <a:endParaRPr lang="ru-RU" sz="2000" b="1" dirty="0" smtClean="0">
              <a:solidFill>
                <a:srgbClr val="0000FF"/>
              </a:solidFill>
            </a:endParaRPr>
          </a:p>
          <a:p>
            <a:pPr algn="r"/>
            <a:endParaRPr lang="ru-RU" sz="2000" b="1" dirty="0">
              <a:solidFill>
                <a:srgbClr val="0000FF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Выполнила учитель-логопед: </a:t>
            </a:r>
          </a:p>
          <a:p>
            <a:pPr algn="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Григорьева Алла Алексеевна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sun -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0352" y="620688"/>
            <a:ext cx="1657350" cy="16573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3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1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9050"/>
            <a:ext cx="97536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u="sng" dirty="0">
                <a:latin typeface="Times New Roman" pitchFamily="18" charset="0"/>
                <a:cs typeface="Times New Roman" pitchFamily="18" charset="0"/>
              </a:rPr>
            </a:b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профессиональной компетентности педагогов МАДОУ в вопросах речевого развития детей</a:t>
            </a:r>
          </a:p>
          <a:p>
            <a:pPr marL="0" indent="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ru-RU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Оснащение предметно-развивающей 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среды группы 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пособиями по речевому развитию (приобретение мячиков Су-</a:t>
            </a:r>
            <a:r>
              <a:rPr lang="ru-RU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изготовление картотеки по артикуляционной гимнастике и самомассажу, помещение в уголок звуковых домиков).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  <p:pic>
        <p:nvPicPr>
          <p:cNvPr id="5" name="Picture 6" descr="sun -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7529" y="53754"/>
            <a:ext cx="1657350" cy="16573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5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51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9050"/>
            <a:ext cx="97536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04056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педагогов с дидактическими пособиями</a:t>
            </a:r>
            <a:b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речевых центров</a:t>
            </a:r>
          </a:p>
        </p:txBody>
      </p:sp>
      <p:pic>
        <p:nvPicPr>
          <p:cNvPr id="2050" name="Picture 2" descr="F:\Фото для мастерской\DSCN0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/>
          <a:stretch>
            <a:fillRect/>
          </a:stretch>
        </p:blipFill>
        <p:spPr bwMode="auto">
          <a:xfrm>
            <a:off x="2699792" y="4495713"/>
            <a:ext cx="3168352" cy="2652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для мастерской\DSCN0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1"/>
          <a:stretch>
            <a:fillRect/>
          </a:stretch>
        </p:blipFill>
        <p:spPr bwMode="auto">
          <a:xfrm>
            <a:off x="755576" y="1196752"/>
            <a:ext cx="3312368" cy="3100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 для мастерской\IMG_25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>
            <a:fillRect/>
          </a:stretch>
        </p:blipFill>
        <p:spPr bwMode="auto">
          <a:xfrm>
            <a:off x="4644008" y="1268760"/>
            <a:ext cx="3888432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un - копия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5013176"/>
            <a:ext cx="1654312" cy="1654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82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51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9050"/>
            <a:ext cx="97536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794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мастерская.  Изготовление пособия </a:t>
            </a:r>
            <a:br>
              <a:rPr lang="ru-RU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«Звуковой домик»</a:t>
            </a:r>
            <a:br>
              <a:rPr lang="ru-RU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Фото для мастерской\IMG_2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7" r="10714"/>
          <a:stretch>
            <a:fillRect/>
          </a:stretch>
        </p:blipFill>
        <p:spPr bwMode="auto">
          <a:xfrm>
            <a:off x="4932040" y="3973378"/>
            <a:ext cx="3600400" cy="2884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для мастерской\IMG_25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816424" cy="2596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 для мастерской\IMG_25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/>
          <a:stretch>
            <a:fillRect/>
          </a:stretch>
        </p:blipFill>
        <p:spPr bwMode="auto">
          <a:xfrm>
            <a:off x="4932040" y="980728"/>
            <a:ext cx="3824506" cy="2685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Фото для мастерской\IMG_25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5275"/>
          <a:stretch>
            <a:fillRect/>
          </a:stretch>
        </p:blipFill>
        <p:spPr bwMode="auto">
          <a:xfrm>
            <a:off x="390571" y="4149080"/>
            <a:ext cx="3749381" cy="2764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un - коп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3212976"/>
            <a:ext cx="1657350" cy="16573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61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1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9050"/>
            <a:ext cx="97536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Мастер-класс. </a:t>
            </a:r>
            <a:br>
              <a:rPr lang="ru-RU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в педагогической практике</a:t>
            </a:r>
            <a:endParaRPr lang="ru-RU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а а 2\DSCN4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9120"/>
            <a:ext cx="4104456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а а 2\DSCN4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7" y="4509120"/>
            <a:ext cx="3809968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а а 2\DSCN40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45" y="1772816"/>
            <a:ext cx="4254927" cy="2603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а а 2\DSCN4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7" y="1772816"/>
            <a:ext cx="3809969" cy="2603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un - коп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3547584"/>
            <a:ext cx="1657350" cy="16573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326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9050"/>
            <a:ext cx="97536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«Расскажи мне - и я услышу, покажи мне - и я запомню, дай мне сделать самому - и я научусь!»  (японская пословица)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японская пословица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F:\Фото для мастерской\DSCN0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6948264" cy="4653136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un -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856" y="864313"/>
            <a:ext cx="1657350" cy="16573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8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51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74" y="0"/>
            <a:ext cx="9153674" cy="72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50312"/>
            <a:ext cx="8820472" cy="7169638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ru-RU" altLang="ru-RU" sz="2000" dirty="0"/>
              <a:t>    </a:t>
            </a:r>
          </a:p>
          <a:p>
            <a:pPr algn="ctr">
              <a:buFontTx/>
              <a:buNone/>
            </a:pPr>
            <a:r>
              <a:rPr lang="ru-RU" altLang="ru-RU" sz="5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5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</a:p>
          <a:p>
            <a:pPr>
              <a:buFontTx/>
              <a:buNone/>
            </a:pPr>
            <a:r>
              <a:rPr lang="ru-RU" altLang="ru-RU" sz="2000" dirty="0" smtClean="0"/>
              <a:t> </a:t>
            </a:r>
          </a:p>
          <a:p>
            <a:pPr>
              <a:buFontTx/>
              <a:buNone/>
            </a:pPr>
            <a:endParaRPr lang="ru-RU" altLang="ru-RU" sz="2000" b="1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ru-RU" altLang="ru-RU" sz="2000" b="1" dirty="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ru-RU" altLang="ru-RU" sz="2000" b="1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ru-RU" altLang="ru-RU" sz="2000" b="1" dirty="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ru-RU" altLang="ru-RU" sz="2000" b="1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ru-RU" altLang="ru-RU" sz="2800" b="1" dirty="0" smtClean="0">
                <a:solidFill>
                  <a:srgbClr val="0000FF"/>
                </a:solidFill>
              </a:rPr>
              <a:t>		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рамках подготовки к педсовету по речевому развитию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 теме: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«Новые педагогические подходы к реализации образовательной области развитие речи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соответствии с ФГОС ДО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Повысилась компетентность педагогов в вопросах речевого развития. Пополнился речевой центр новыми материалами по речевому развитию  </a:t>
            </a:r>
            <a:r>
              <a:rPr lang="ru-RU" alt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овладевают правильной 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речью, при использованию и применению новых приёмов и методов в работе воспитателей ДОУ, представленных учителем-логопедом.</a:t>
            </a:r>
            <a:endParaRPr lang="ru-RU" altLang="ru-RU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dirty="0">
              <a:solidFill>
                <a:srgbClr val="0000FF"/>
              </a:solidFill>
            </a:endParaRPr>
          </a:p>
          <a:p>
            <a:endParaRPr lang="ru-RU" altLang="ru-RU" sz="2000" dirty="0" smtClean="0">
              <a:solidFill>
                <a:srgbClr val="0000FF"/>
              </a:solidFill>
            </a:endParaRPr>
          </a:p>
          <a:p>
            <a:endParaRPr lang="ru-RU" altLang="ru-RU" sz="2000" dirty="0">
              <a:solidFill>
                <a:srgbClr val="0000FF"/>
              </a:solidFill>
            </a:endParaRPr>
          </a:p>
          <a:p>
            <a:endParaRPr lang="ru-RU" altLang="ru-RU" sz="20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0000FF"/>
                </a:solidFill>
              </a:rPr>
              <a:t>Творческих успехов, уважаемые коллеги!</a:t>
            </a:r>
            <a:endParaRPr lang="ru-RU" altLang="ru-RU" b="1" dirty="0">
              <a:solidFill>
                <a:srgbClr val="0000FF"/>
              </a:solidFill>
            </a:endParaRPr>
          </a:p>
        </p:txBody>
      </p:sp>
      <p:pic>
        <p:nvPicPr>
          <p:cNvPr id="113670" name="Picture 6" descr="sun - копия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512" y="-99392"/>
            <a:ext cx="1657350" cy="1657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675" name="Picture 11" descr="bee -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30800"/>
            <a:ext cx="17272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un -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1455" y="61480"/>
            <a:ext cx="1657350" cy="16573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6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1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  <a:endParaRPr lang="ru-RU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Вакуленко Л.С. Коррекция нарушений звукопроизношения у детей. Санкт-Петербург Детство-Пресс 2012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Воронина, Червякова Н.А. Картотека артикуляционной и дыхательной гимнастики, массажа и самомассажа.</a:t>
            </a:r>
            <a:r>
              <a:rPr lang="ru-RU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Санкт-Петербург Детство-Пресс </a:t>
            </a: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ru-RU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Диченскова</a:t>
            </a: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М.А. Страна пальчиковых игр, М., Феникс, 2007.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Ивгатова</a:t>
            </a: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Л.А. Су-</a:t>
            </a:r>
            <a:r>
              <a:rPr lang="ru-RU" sz="4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в коррекционно-педагогической работе с детьми. Логопед 2010 №1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и игры по самомассажу . Логопед 2004 №6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Лопухина И. Логопедия. Речь, ритм, движение. С-П, 1997.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Новиковская О.А. Ум на кончиках пальцев. Академия пальчиковых игр. М.,СП б.,2007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Синицына Е. Умные пальчики. М., 1998.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Т. А. Если дошкольник плохо говорит. С-П, 1997.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Интернет-ресурсы :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://bambinella.ru/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://www.logoped.ru/</a:t>
            </a:r>
            <a:endParaRPr lang="ru-RU" sz="4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sun -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264" y="5631961"/>
            <a:ext cx="1657350" cy="16573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58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1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554" y="-19050"/>
            <a:ext cx="97536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301608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600" dirty="0" smtClean="0"/>
              <a:t>	</a:t>
            </a:r>
          </a:p>
          <a:p>
            <a:pPr marL="0" indent="0">
              <a:buNone/>
            </a:pP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sz="8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развитая речь – важнейшее условие всестороннего полноценного развития детей. Чем богаче и правильнее у ребенка речь, тем легче ему высказывать свои мысли, тем шире его возможности в познании окружающей действительности, содержательнее и полноценнее отношения со сверстниками и взрослыми, тем активнее осуществляется его психическое </a:t>
            </a:r>
            <a:r>
              <a:rPr lang="ru-RU" sz="8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8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наблюдается рост числа детей, имеющих нарушения общей, мелкой моторики и речевого развития. Поэтому так важно заботиться о формировании речи детей, о ее чистоте и </a:t>
            </a:r>
            <a:r>
              <a:rPr lang="ru-RU" sz="8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правильности. 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8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появилась возможность использования в </a:t>
            </a:r>
            <a:r>
              <a:rPr lang="ru-RU" sz="8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работе с детьми дошкольного возраста </a:t>
            </a:r>
            <a:r>
              <a:rPr lang="ru-RU" sz="8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нетрадиционных  и эффективных </a:t>
            </a:r>
            <a:r>
              <a:rPr lang="ru-RU" sz="8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приемов, обеспечивающих развитие познавательной, эмоционально-волевой сфер ребенка и благотворно </a:t>
            </a:r>
            <a:r>
              <a:rPr lang="ru-RU" sz="8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воздействующих на речевое развитие дошкольников.</a:t>
            </a:r>
            <a:endParaRPr lang="ru-RU" sz="8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sun -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0392" y="0"/>
            <a:ext cx="1369318" cy="1369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1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51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4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Значимость</a:t>
            </a:r>
            <a:endParaRPr lang="ru-RU" sz="49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7632848" cy="5257800"/>
          </a:xfrm>
        </p:spPr>
        <p:txBody>
          <a:bodyPr>
            <a:normAutofit fontScale="92500" lnSpcReduction="20000"/>
          </a:bodyPr>
          <a:lstStyle/>
          <a:p>
            <a:pPr marL="0" indent="361950" algn="just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dirty="0" smtClean="0">
                <a:solidFill>
                  <a:srgbClr val="444444"/>
                </a:solidFill>
                <a:latin typeface="Helvetica"/>
                <a:ea typeface="Times New Roman"/>
                <a:cs typeface="Times New Roman"/>
              </a:rPr>
              <a:t>	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Введение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Федеральных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государственных образовательных стандартов  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требует реализации в образовательном процессе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дошкольных организаций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принципа интеграции, как условия повышения качества дошкольного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образования. Одним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актуальных и эффективных методов, реализующих данный принцип, является метод проектов. Он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даёт 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возможность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изучать, познавать и синтезировать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полученные знания, развивать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способности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коммуникативные навыки у детей дошкольного возраста.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Поэтому мы ведем проектную деятельность в нашем детском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саду.</a:t>
            </a:r>
          </a:p>
          <a:p>
            <a:pPr marL="0" indent="361950" algn="just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Данный проект позволяет организовать педагогам систему работы для предупреждения речевых нарушений у дошкольников. Проект направлен на создание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условий и повышения компетентности педагогов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полноценного речевого развития дошкольников</a:t>
            </a:r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sun -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7529" y="53754"/>
            <a:ext cx="1657350" cy="16573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0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1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9050"/>
            <a:ext cx="97536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4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9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</a:rPr>
              <a:t>	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 процент дошкольников с различными речевыми нарушениями остается стабильно высоким, а в дошкольных образовательных учреждениях речевое развитие рассматривается как изолированный процесс в отрыве от мышления, воображения, эмоций.</a:t>
            </a:r>
          </a:p>
          <a:p>
            <a:pPr marL="0" indent="898525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по развитию речи кропотливая, ежеминутная, результата сразу не видно и педагоги  недостаточно владеют современными методами речевого развития. </a:t>
            </a:r>
          </a:p>
          <a:p>
            <a:endParaRPr lang="ru-RU" sz="2800" dirty="0"/>
          </a:p>
        </p:txBody>
      </p:sp>
      <p:pic>
        <p:nvPicPr>
          <p:cNvPr id="5" name="Picture 6" descr="sun -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7529" y="53754"/>
            <a:ext cx="1657350" cy="16573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4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1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7704856" cy="64533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Повышение 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уровня компетентности 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педагогов ДОУ 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 вопросах речевого развития 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дошкольного возраста.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rgbClr val="00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rgbClr val="00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1.Вызвать интерес и потребность педагогов к поиску и изготовлению дидактических пособий для речевых центров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2.Побуждать педагогов к стремлению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внедрять в работу новые методы и приемы. </a:t>
            </a:r>
            <a:endParaRPr lang="ru-RU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sun -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0351" y="53755"/>
            <a:ext cx="1344527" cy="13445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1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1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9050"/>
            <a:ext cx="97536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49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688632"/>
          </a:xfrm>
        </p:spPr>
        <p:txBody>
          <a:bodyPr>
            <a:normAutofit fontScale="32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7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7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7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практико-ориентированный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7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7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учитель-логопед и педагогический персонал  ДОУ</a:t>
            </a:r>
            <a:br>
              <a:rPr lang="ru-RU" sz="7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sz="7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краткосрочный</a:t>
            </a:r>
            <a:br>
              <a:rPr lang="ru-RU" sz="7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</a:t>
            </a:r>
            <a:r>
              <a:rPr lang="ru-RU" sz="7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7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1неделя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7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7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7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</a:t>
            </a:r>
            <a:r>
              <a:rPr lang="ru-RU" sz="7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№19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 </a:t>
            </a:r>
            <a:r>
              <a:rPr lang="ru-RU" sz="7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и  речевое развитие</a:t>
            </a:r>
          </a:p>
          <a:p>
            <a:pPr marL="0" indent="0">
              <a:spcBef>
                <a:spcPts val="0"/>
              </a:spcBef>
              <a:buNone/>
            </a:pPr>
            <a:endParaRPr lang="ru-RU" sz="7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7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проекта: </a:t>
            </a:r>
            <a:r>
              <a:rPr lang="ru-RU" sz="7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новые подходы для речевого развития дошкольников</a:t>
            </a:r>
            <a:endParaRPr lang="ru-RU" sz="7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7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7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7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7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</a:t>
            </a:r>
            <a:br>
              <a:rPr lang="ru-RU" sz="7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7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7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информационно-накопительный</a:t>
            </a:r>
            <a:r>
              <a:rPr lang="ru-RU" sz="7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7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–практический</a:t>
            </a:r>
            <a:r>
              <a:rPr lang="ru-RU" sz="7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</a:t>
            </a:r>
            <a:r>
              <a:rPr lang="ru-RU" sz="7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r>
              <a:rPr lang="ru-RU" sz="7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5" name="Picture 6" descr="sun -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7529" y="53754"/>
            <a:ext cx="1657350" cy="16573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79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1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46507"/>
            <a:ext cx="97536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1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1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ru-RU" sz="31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 – </a:t>
            </a:r>
            <a:r>
              <a:rPr lang="ru-RU" sz="31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Информационно-накопительный</a:t>
            </a:r>
            <a:r>
              <a:rPr lang="ru-RU" sz="3100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100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проектную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изучение информации (поиск информации в Интернет, и других источниках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 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методической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 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плана работы 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   педагогами 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 и 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по речевому развитию 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описанием 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компьютерной презентации для мастер-класса и творческой мастерской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необходимого 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для 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мастер-класса и творческой 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мастерской</a:t>
            </a:r>
          </a:p>
        </p:txBody>
      </p:sp>
      <p:pic>
        <p:nvPicPr>
          <p:cNvPr id="5" name="Picture 6" descr="sun -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6650" y="260648"/>
            <a:ext cx="1657350" cy="16573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69269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обсуждение и формулировка проблемных вопросов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38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1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9050"/>
            <a:ext cx="97536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6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6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6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6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1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lang="ru-RU" sz="31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 </a:t>
            </a:r>
            <a:r>
              <a:rPr lang="ru-RU" sz="31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–Практический</a:t>
            </a:r>
            <a:r>
              <a:rPr lang="ru-RU" sz="3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597666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 методы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 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«Содержание речевых центров в группе»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 педагогов с дидактическими пособиями для насыщении речевых центров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мастер- класса с показом презентации  по теме: 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«Здоровьесберегающие </a:t>
            </a: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технологии в педагогической практике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 технологий 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воспитательно - образовательном процессе</a:t>
            </a:r>
            <a:endParaRPr lang="ru-RU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Проведение 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мастерской:  Изготовление пособия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«Звуковой домик»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пополнить речевую образовательную среду для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осознанного произношения звуков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в группах зоны по речевому развитию изготовление картотек с предлагаемыми играми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разнообразить игровой материал по речевому развитию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sun -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2360" y="0"/>
            <a:ext cx="1657350" cy="16573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69269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методических мероприятий для педагогов по вопросам речевого развития дошкольников</a:t>
            </a:r>
            <a:b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18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1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9050"/>
            <a:ext cx="97536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этап – Заключительный</a:t>
            </a: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7704856" cy="58052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новых педагогических подходов к реализации образовательной области развитие речи </a:t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на педагогическом совете</a:t>
            </a:r>
            <a:r>
              <a:rPr lang="ru-RU" sz="2800" b="1" cap="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проекта на конкурс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на мастер-классе и творческой мастерской в речевом уголке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материала на сайте детского сада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транслирование опыта работы по данной теме для учителей-логопедов</a:t>
            </a:r>
          </a:p>
          <a:p>
            <a:pPr marL="0" lvl="0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" name="Picture 6" descr="sun -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4408" y="188640"/>
            <a:ext cx="1297310" cy="12973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244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358</Words>
  <Application>Microsoft Office PowerPoint</Application>
  <PresentationFormat>Экран (4:3)</PresentationFormat>
  <Paragraphs>109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автономное дошкольное образовательное  учреждение  «Детский сад   общеразвивающего вида №19» г. Колпашево       Практико-ориентированный проект   в рамках подготовки к педсовету по речевому развитию тема: «Новые педагогические подходы к реализации образовательной области развитие речи  в соответствии с ФГОС ДО»</vt:lpstr>
      <vt:lpstr>Актуальность проекта</vt:lpstr>
      <vt:lpstr>Значимость</vt:lpstr>
      <vt:lpstr>Проблема </vt:lpstr>
      <vt:lpstr>Презентация PowerPoint</vt:lpstr>
      <vt:lpstr>Паспорт проекта</vt:lpstr>
      <vt:lpstr>  1 этап – Информационно-накопительный    </vt:lpstr>
      <vt:lpstr>  2 этап –Практический   </vt:lpstr>
      <vt:lpstr>3 этап – Заключительный </vt:lpstr>
      <vt:lpstr>Ожидаемый результат </vt:lpstr>
      <vt:lpstr>Знакомство педагогов с дидактическими пособиями  для речевых центров</vt:lpstr>
      <vt:lpstr>Творческая мастерская.  Изготовление пособия  «Звуковой домик» </vt:lpstr>
      <vt:lpstr>Мастер-класс.  Здоровьесберегающие технологии в педагогической практике</vt:lpstr>
      <vt:lpstr>«Расскажи мне - и я услышу, покажи мне - и я запомню, дай мне сделать самому - и я научусь!»  (японская пословица) японская пословица</vt:lpstr>
      <vt:lpstr>Презентация PowerPoint</vt:lpstr>
      <vt:lpstr>Информационные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Практико-ориентированный проект  в рамках педсовета по речевому развитию</dc:title>
  <dc:creator>Алла</dc:creator>
  <cp:lastModifiedBy>DNS</cp:lastModifiedBy>
  <cp:revision>101</cp:revision>
  <dcterms:created xsi:type="dcterms:W3CDTF">2017-02-10T03:56:08Z</dcterms:created>
  <dcterms:modified xsi:type="dcterms:W3CDTF">2017-02-15T07:43:51Z</dcterms:modified>
</cp:coreProperties>
</file>