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sldIdLst>
    <p:sldId id="256" r:id="rId2"/>
    <p:sldId id="271" r:id="rId3"/>
    <p:sldId id="257" r:id="rId4"/>
    <p:sldId id="274" r:id="rId5"/>
    <p:sldId id="258" r:id="rId6"/>
    <p:sldId id="272" r:id="rId7"/>
    <p:sldId id="260" r:id="rId8"/>
    <p:sldId id="261" r:id="rId9"/>
    <p:sldId id="262" r:id="rId10"/>
    <p:sldId id="264" r:id="rId11"/>
    <p:sldId id="263" r:id="rId12"/>
    <p:sldId id="265" r:id="rId13"/>
    <p:sldId id="266" r:id="rId14"/>
    <p:sldId id="267" r:id="rId15"/>
    <p:sldId id="268" r:id="rId16"/>
    <p:sldId id="269" r:id="rId17"/>
    <p:sldId id="259" r:id="rId18"/>
    <p:sldId id="275" r:id="rId19"/>
    <p:sldId id="276" r:id="rId20"/>
    <p:sldId id="277" r:id="rId21"/>
    <p:sldId id="278" r:id="rId22"/>
    <p:sldId id="273" r:id="rId23"/>
  </p:sldIdLst>
  <p:sldSz cx="9144000" cy="6858000" type="screen4x3"/>
  <p:notesSz cx="6858000" cy="9144000"/>
  <p:defaultText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9" d="100"/>
          <a:sy n="69" d="100"/>
        </p:scale>
        <p:origin x="-1416" y="-96"/>
      </p:cViewPr>
      <p:guideLst>
        <p:guide orient="horz" pos="216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Титульный слайд">
    <p:spTree>
      <p:nvGrpSpPr>
        <p:cNvPr id="1" name=""/>
        <p:cNvGrpSpPr/>
        <p:nvPr/>
      </p:nvGrpSpPr>
      <p:grpSpPr>
        <a:xfrm>
          <a:off x="0" y="0"/>
          <a:ext cx="0" cy="0"/>
          <a:chOff x="0" y="0"/>
          <a:chExt cx="0" cy="0"/>
        </a:xfrm>
      </p:grpSpPr>
      <p:pic>
        <p:nvPicPr>
          <p:cNvPr id="7" name="Picture 6" descr="horizon.png"/>
          <p:cNvPicPr>
            <a:picLocks noChangeAspect="1"/>
          </p:cNvPicPr>
          <p:nvPr/>
        </p:nvPicPr>
        <p:blipFill>
          <a:blip r:embed="rId2" cstate="print"/>
          <a:srcRect t="33333"/>
          <a:stretch>
            <a:fillRect/>
          </a:stretch>
        </p:blipFill>
        <p:spPr>
          <a:xfrm>
            <a:off x="0" y="0"/>
            <a:ext cx="9144000" cy="4572000"/>
          </a:xfrm>
          <a:prstGeom prst="rect">
            <a:avLst/>
          </a:prstGeom>
        </p:spPr>
      </p:pic>
      <p:sp>
        <p:nvSpPr>
          <p:cNvPr id="4" name="Date Placeholder 3"/>
          <p:cNvSpPr>
            <a:spLocks noGrp="1"/>
          </p:cNvSpPr>
          <p:nvPr>
            <p:ph type="dt" sz="half" idx="10"/>
          </p:nvPr>
        </p:nvSpPr>
        <p:spPr/>
        <p:txBody>
          <a:bodyPr/>
          <a:lstStyle/>
          <a:p>
            <a:fld id="{C06998CE-B3D8-4A38-AA2F-A6E4A9AD2889}" type="datetimeFigureOut">
              <a:rPr lang="ru-RU" smtClean="0"/>
              <a:t>17.05.2017</a:t>
            </a:fld>
            <a:endParaRPr lang="ru-RU"/>
          </a:p>
        </p:txBody>
      </p:sp>
      <p:sp>
        <p:nvSpPr>
          <p:cNvPr id="5" name="Footer Placeholder 4"/>
          <p:cNvSpPr>
            <a:spLocks noGrp="1"/>
          </p:cNvSpPr>
          <p:nvPr>
            <p:ph type="ftr" sz="quarter" idx="11"/>
          </p:nvPr>
        </p:nvSpPr>
        <p:spPr/>
        <p:txBody>
          <a:bodyPr/>
          <a:lstStyle/>
          <a:p>
            <a:endParaRPr lang="ru-RU"/>
          </a:p>
        </p:txBody>
      </p:sp>
      <p:sp>
        <p:nvSpPr>
          <p:cNvPr id="6" name="Slide Number Placeholder 5"/>
          <p:cNvSpPr>
            <a:spLocks noGrp="1"/>
          </p:cNvSpPr>
          <p:nvPr>
            <p:ph type="sldNum" sz="quarter" idx="12"/>
          </p:nvPr>
        </p:nvSpPr>
        <p:spPr/>
        <p:txBody>
          <a:bodyPr/>
          <a:lstStyle/>
          <a:p>
            <a:fld id="{4B8545F4-360D-4653-AFF9-DE351FCA6B46}" type="slidenum">
              <a:rPr lang="ru-RU" smtClean="0"/>
              <a:t>‹#›</a:t>
            </a:fld>
            <a:endParaRPr lang="ru-RU"/>
          </a:p>
        </p:txBody>
      </p:sp>
      <p:sp>
        <p:nvSpPr>
          <p:cNvPr id="3" name="Subtitle 2"/>
          <p:cNvSpPr>
            <a:spLocks noGrp="1"/>
          </p:cNvSpPr>
          <p:nvPr>
            <p:ph type="subTitle" idx="1"/>
          </p:nvPr>
        </p:nvSpPr>
        <p:spPr>
          <a:xfrm>
            <a:off x="1219200" y="3886200"/>
            <a:ext cx="6400800" cy="1752600"/>
          </a:xfrm>
        </p:spPr>
        <p:txBody>
          <a:bodyPr>
            <a:normAutofit/>
          </a:bodyPr>
          <a:lstStyle>
            <a:lvl1pPr marL="0" indent="0" algn="ctr">
              <a:buNone/>
              <a:defRPr sz="1700" baseline="0">
                <a:solidFill>
                  <a:schemeClr val="tx2"/>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ru-RU" smtClean="0"/>
              <a:t>Образец подзаголовка</a:t>
            </a:r>
            <a:endParaRPr lang="en-US" dirty="0"/>
          </a:p>
        </p:txBody>
      </p:sp>
      <p:sp>
        <p:nvSpPr>
          <p:cNvPr id="2" name="Title 1"/>
          <p:cNvSpPr>
            <a:spLocks noGrp="1"/>
          </p:cNvSpPr>
          <p:nvPr>
            <p:ph type="ctrTitle"/>
          </p:nvPr>
        </p:nvSpPr>
        <p:spPr>
          <a:xfrm>
            <a:off x="685800" y="2007888"/>
            <a:ext cx="7772400" cy="1470025"/>
          </a:xfrm>
        </p:spPr>
        <p:txBody>
          <a:bodyPr/>
          <a:lstStyle>
            <a:lvl1pPr algn="ctr">
              <a:defRPr sz="3200"/>
            </a:lvl1pPr>
          </a:lstStyle>
          <a:p>
            <a:r>
              <a:rPr lang="ru-RU" smtClean="0"/>
              <a:t>Образец заголовка</a:t>
            </a:r>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7924800" cy="1143000"/>
          </a:xfrm>
        </p:spPr>
        <p:txBody>
          <a:bodyPr/>
          <a:lstStyle/>
          <a:p>
            <a:r>
              <a:rPr lang="ru-RU" smtClean="0"/>
              <a:t>Образец заголовка</a:t>
            </a:r>
            <a:endParaRPr lang="en-US" dirty="0"/>
          </a:p>
        </p:txBody>
      </p:sp>
      <p:sp>
        <p:nvSpPr>
          <p:cNvPr id="4" name="Date Placeholder 3"/>
          <p:cNvSpPr>
            <a:spLocks noGrp="1"/>
          </p:cNvSpPr>
          <p:nvPr>
            <p:ph type="dt" sz="half" idx="10"/>
          </p:nvPr>
        </p:nvSpPr>
        <p:spPr/>
        <p:txBody>
          <a:bodyPr/>
          <a:lstStyle/>
          <a:p>
            <a:fld id="{C06998CE-B3D8-4A38-AA2F-A6E4A9AD2889}" type="datetimeFigureOut">
              <a:rPr lang="ru-RU" smtClean="0"/>
              <a:t>17.05.2017</a:t>
            </a:fld>
            <a:endParaRPr lang="ru-RU"/>
          </a:p>
        </p:txBody>
      </p:sp>
      <p:sp>
        <p:nvSpPr>
          <p:cNvPr id="5" name="Footer Placeholder 4"/>
          <p:cNvSpPr>
            <a:spLocks noGrp="1"/>
          </p:cNvSpPr>
          <p:nvPr>
            <p:ph type="ftr" sz="quarter" idx="11"/>
          </p:nvPr>
        </p:nvSpPr>
        <p:spPr/>
        <p:txBody>
          <a:bodyPr/>
          <a:lstStyle/>
          <a:p>
            <a:endParaRPr lang="ru-RU"/>
          </a:p>
        </p:txBody>
      </p:sp>
      <p:sp>
        <p:nvSpPr>
          <p:cNvPr id="6" name="Slide Number Placeholder 5"/>
          <p:cNvSpPr>
            <a:spLocks noGrp="1"/>
          </p:cNvSpPr>
          <p:nvPr>
            <p:ph type="sldNum" sz="quarter" idx="12"/>
          </p:nvPr>
        </p:nvSpPr>
        <p:spPr/>
        <p:txBody>
          <a:bodyPr/>
          <a:lstStyle/>
          <a:p>
            <a:fld id="{4B8545F4-360D-4653-AFF9-DE351FCA6B46}" type="slidenum">
              <a:rPr lang="ru-RU" smtClean="0"/>
              <a:t>‹#›</a:t>
            </a:fld>
            <a:endParaRPr lang="ru-RU"/>
          </a:p>
        </p:txBody>
      </p:sp>
      <p:sp>
        <p:nvSpPr>
          <p:cNvPr id="8" name="Content Placeholder 7"/>
          <p:cNvSpPr>
            <a:spLocks noGrp="1"/>
          </p:cNvSpPr>
          <p:nvPr>
            <p:ph sz="quarter" idx="13"/>
          </p:nvPr>
        </p:nvSpPr>
        <p:spPr>
          <a:xfrm>
            <a:off x="609600" y="1600200"/>
            <a:ext cx="7924800" cy="4114800"/>
          </a:xfrm>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Заголовок раздела">
    <p:spTree>
      <p:nvGrpSpPr>
        <p:cNvPr id="1" name=""/>
        <p:cNvGrpSpPr/>
        <p:nvPr/>
      </p:nvGrpSpPr>
      <p:grpSpPr>
        <a:xfrm>
          <a:off x="0" y="0"/>
          <a:ext cx="0" cy="0"/>
          <a:chOff x="0" y="0"/>
          <a:chExt cx="0" cy="0"/>
        </a:xfrm>
      </p:grpSpPr>
      <p:sp>
        <p:nvSpPr>
          <p:cNvPr id="2" name="Title 1"/>
          <p:cNvSpPr>
            <a:spLocks noGrp="1"/>
          </p:cNvSpPr>
          <p:nvPr>
            <p:ph type="title"/>
          </p:nvPr>
        </p:nvSpPr>
        <p:spPr>
          <a:xfrm>
            <a:off x="609600" y="4962525"/>
            <a:ext cx="7885113" cy="1362075"/>
          </a:xfrm>
        </p:spPr>
        <p:txBody>
          <a:bodyPr anchor="t"/>
          <a:lstStyle>
            <a:lvl1pPr algn="l">
              <a:defRPr sz="3200" b="0" i="0" cap="all" baseline="0"/>
            </a:lvl1pPr>
          </a:lstStyle>
          <a:p>
            <a:r>
              <a:rPr lang="ru-RU" smtClean="0"/>
              <a:t>Образец заголовка</a:t>
            </a:r>
            <a:endParaRPr lang="en-US" dirty="0"/>
          </a:p>
        </p:txBody>
      </p:sp>
      <p:sp>
        <p:nvSpPr>
          <p:cNvPr id="3" name="Text Placeholder 2"/>
          <p:cNvSpPr>
            <a:spLocks noGrp="1"/>
          </p:cNvSpPr>
          <p:nvPr>
            <p:ph type="body" idx="1"/>
          </p:nvPr>
        </p:nvSpPr>
        <p:spPr>
          <a:xfrm>
            <a:off x="609600" y="3462338"/>
            <a:ext cx="7885113" cy="1500187"/>
          </a:xfrm>
        </p:spPr>
        <p:txBody>
          <a:bodyPr anchor="b">
            <a:normAutofit/>
          </a:bodyPr>
          <a:lstStyle>
            <a:lvl1pPr marL="0" indent="0">
              <a:buNone/>
              <a:defRPr sz="1700" baseline="0">
                <a:solidFill>
                  <a:schemeClr val="tx2"/>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ru-RU" smtClean="0"/>
              <a:t>Образец текста</a:t>
            </a:r>
          </a:p>
        </p:txBody>
      </p:sp>
      <p:sp>
        <p:nvSpPr>
          <p:cNvPr id="4" name="Date Placeholder 3"/>
          <p:cNvSpPr>
            <a:spLocks noGrp="1"/>
          </p:cNvSpPr>
          <p:nvPr>
            <p:ph type="dt" sz="half" idx="10"/>
          </p:nvPr>
        </p:nvSpPr>
        <p:spPr/>
        <p:txBody>
          <a:bodyPr/>
          <a:lstStyle/>
          <a:p>
            <a:fld id="{C06998CE-B3D8-4A38-AA2F-A6E4A9AD2889}" type="datetimeFigureOut">
              <a:rPr lang="ru-RU" smtClean="0"/>
              <a:t>17.05.2017</a:t>
            </a:fld>
            <a:endParaRPr lang="ru-RU"/>
          </a:p>
        </p:txBody>
      </p:sp>
      <p:sp>
        <p:nvSpPr>
          <p:cNvPr id="5" name="Footer Placeholder 4"/>
          <p:cNvSpPr>
            <a:spLocks noGrp="1"/>
          </p:cNvSpPr>
          <p:nvPr>
            <p:ph type="ftr" sz="quarter" idx="11"/>
          </p:nvPr>
        </p:nvSpPr>
        <p:spPr/>
        <p:txBody>
          <a:bodyPr/>
          <a:lstStyle/>
          <a:p>
            <a:endParaRPr lang="ru-RU"/>
          </a:p>
        </p:txBody>
      </p:sp>
      <p:sp>
        <p:nvSpPr>
          <p:cNvPr id="6" name="Slide Number Placeholder 5"/>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11" name="Content Placeholder 10"/>
          <p:cNvSpPr>
            <a:spLocks noGrp="1"/>
          </p:cNvSpPr>
          <p:nvPr>
            <p:ph sz="quarter" idx="13"/>
          </p:nvPr>
        </p:nvSpPr>
        <p:spPr>
          <a:xfrm>
            <a:off x="609600" y="1600200"/>
            <a:ext cx="3733800" cy="4114800"/>
          </a:xfrm>
        </p:spPr>
        <p:txBody>
          <a:bodyPr/>
          <a:lstStyle>
            <a:lvl5pPr>
              <a:defRPr/>
            </a:lvl5pPr>
            <a:lvl6pPr>
              <a:buClr>
                <a:schemeClr val="tx2"/>
              </a:buClr>
              <a:buFont typeface="Arial" pitchFamily="34" charset="0"/>
              <a:buChar char="•"/>
              <a:defRPr/>
            </a:lvl6pPr>
            <a:lvl7pPr>
              <a:buClr>
                <a:schemeClr val="tx2"/>
              </a:buClr>
              <a:buFont typeface="Arial" pitchFamily="34" charset="0"/>
              <a:buChar char="•"/>
              <a:defRPr/>
            </a:lvl7pPr>
            <a:lvl8pPr>
              <a:buClr>
                <a:schemeClr val="tx2"/>
              </a:buClr>
              <a:buFont typeface="Arial" pitchFamily="34" charset="0"/>
              <a:buChar char="•"/>
              <a:defRPr/>
            </a:lvl8pPr>
            <a:lvl9pPr>
              <a:buClr>
                <a:schemeClr val="tx2"/>
              </a:buClr>
              <a:buFont typeface="Arial" pitchFamily="34" charset="0"/>
              <a:buChar char="•"/>
              <a:defRPr/>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dirty="0" smtClean="0"/>
          </a:p>
        </p:txBody>
      </p:sp>
      <p:sp>
        <p:nvSpPr>
          <p:cNvPr id="13" name="Content Placeholder 12"/>
          <p:cNvSpPr>
            <a:spLocks noGrp="1"/>
          </p:cNvSpPr>
          <p:nvPr>
            <p:ph sz="quarter" idx="14"/>
          </p:nvPr>
        </p:nvSpPr>
        <p:spPr>
          <a:xfrm>
            <a:off x="4800600" y="1600200"/>
            <a:ext cx="3733800" cy="4114800"/>
          </a:xfrm>
        </p:spPr>
        <p:txBody>
          <a:bodyPr/>
          <a:lstStyle>
            <a:lvl6pPr>
              <a:buClr>
                <a:schemeClr val="tx2"/>
              </a:buClr>
              <a:defRPr/>
            </a:lvl6pPr>
            <a:lvl7pPr>
              <a:buClr>
                <a:schemeClr val="tx2"/>
              </a:buClr>
              <a:defRPr/>
            </a:lvl7pPr>
            <a:lvl8pPr>
              <a:buClr>
                <a:schemeClr val="tx2"/>
              </a:buClr>
              <a:defRPr/>
            </a:lvl8pPr>
            <a:lvl9pPr>
              <a:buClr>
                <a:schemeClr val="tx2"/>
              </a:buClr>
              <a:defRPr/>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dirty="0" smtClean="0"/>
          </a:p>
        </p:txBody>
      </p:sp>
      <p:sp>
        <p:nvSpPr>
          <p:cNvPr id="2" name="Title 1"/>
          <p:cNvSpPr>
            <a:spLocks noGrp="1"/>
          </p:cNvSpPr>
          <p:nvPr>
            <p:ph type="title"/>
          </p:nvPr>
        </p:nvSpPr>
        <p:spPr>
          <a:xfrm>
            <a:off x="609600" y="274638"/>
            <a:ext cx="7924800" cy="1143000"/>
          </a:xfrm>
        </p:spPr>
        <p:txBody>
          <a:bodyPr/>
          <a:lstStyle/>
          <a:p>
            <a:r>
              <a:rPr lang="ru-RU" smtClean="0"/>
              <a:t>Образец заголовка</a:t>
            </a:r>
            <a:endParaRPr lang="en-US" dirty="0"/>
          </a:p>
        </p:txBody>
      </p:sp>
      <p:sp>
        <p:nvSpPr>
          <p:cNvPr id="5" name="Date Placeholder 4"/>
          <p:cNvSpPr>
            <a:spLocks noGrp="1"/>
          </p:cNvSpPr>
          <p:nvPr>
            <p:ph type="dt" sz="half" idx="10"/>
          </p:nvPr>
        </p:nvSpPr>
        <p:spPr/>
        <p:txBody>
          <a:bodyPr/>
          <a:lstStyle/>
          <a:p>
            <a:fld id="{C06998CE-B3D8-4A38-AA2F-A6E4A9AD2889}" type="datetimeFigureOut">
              <a:rPr lang="ru-RU" smtClean="0"/>
              <a:t>17.05.2017</a:t>
            </a:fld>
            <a:endParaRPr lang="ru-RU"/>
          </a:p>
        </p:txBody>
      </p:sp>
      <p:sp>
        <p:nvSpPr>
          <p:cNvPr id="6" name="Footer Placeholder 5"/>
          <p:cNvSpPr>
            <a:spLocks noGrp="1"/>
          </p:cNvSpPr>
          <p:nvPr>
            <p:ph type="ftr" sz="quarter" idx="11"/>
          </p:nvPr>
        </p:nvSpPr>
        <p:spPr/>
        <p:txBody>
          <a:bodyPr/>
          <a:lstStyle/>
          <a:p>
            <a:endParaRPr lang="ru-RU"/>
          </a:p>
        </p:txBody>
      </p:sp>
      <p:sp>
        <p:nvSpPr>
          <p:cNvPr id="7" name="Slide Number Placeholder 6"/>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13" name="Content Placeholder 12"/>
          <p:cNvSpPr>
            <a:spLocks noGrp="1"/>
          </p:cNvSpPr>
          <p:nvPr>
            <p:ph sz="quarter" idx="14"/>
          </p:nvPr>
        </p:nvSpPr>
        <p:spPr>
          <a:xfrm>
            <a:off x="4800600" y="2209800"/>
            <a:ext cx="3733800" cy="3505200"/>
          </a:xfrm>
        </p:spPr>
        <p:txBody>
          <a:bodyPr/>
          <a:lstStyle>
            <a:lvl6pPr>
              <a:buClr>
                <a:schemeClr val="tx2"/>
              </a:buClr>
              <a:defRPr/>
            </a:lvl6pPr>
            <a:lvl7pPr>
              <a:buClr>
                <a:schemeClr val="tx2"/>
              </a:buClr>
              <a:defRPr/>
            </a:lvl7pPr>
            <a:lvl8pPr>
              <a:buClr>
                <a:schemeClr val="tx2"/>
              </a:buClr>
              <a:defRPr/>
            </a:lvl8pPr>
            <a:lvl9pPr>
              <a:buClr>
                <a:schemeClr val="tx2"/>
              </a:buClr>
              <a:defRPr/>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dirty="0" smtClean="0"/>
          </a:p>
        </p:txBody>
      </p:sp>
      <p:sp>
        <p:nvSpPr>
          <p:cNvPr id="11" name="Content Placeholder 10"/>
          <p:cNvSpPr>
            <a:spLocks noGrp="1"/>
          </p:cNvSpPr>
          <p:nvPr>
            <p:ph sz="quarter" idx="13"/>
          </p:nvPr>
        </p:nvSpPr>
        <p:spPr>
          <a:xfrm>
            <a:off x="609600" y="2209800"/>
            <a:ext cx="3733800" cy="3505200"/>
          </a:xfrm>
        </p:spPr>
        <p:txBody>
          <a:bodyPr/>
          <a:lstStyle>
            <a:lvl6pPr>
              <a:buClr>
                <a:schemeClr val="tx2"/>
              </a:buClr>
              <a:defRPr/>
            </a:lvl6pPr>
            <a:lvl7pPr>
              <a:buClr>
                <a:schemeClr val="tx2"/>
              </a:buClr>
              <a:defRPr/>
            </a:lvl7pPr>
            <a:lvl8pPr>
              <a:buClr>
                <a:schemeClr val="tx2"/>
              </a:buClr>
              <a:defRPr/>
            </a:lvl8pPr>
            <a:lvl9pPr>
              <a:buClr>
                <a:schemeClr val="tx2"/>
              </a:buClr>
              <a:defRPr/>
            </a:lvl9p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dirty="0" smtClean="0"/>
          </a:p>
        </p:txBody>
      </p:sp>
      <p:sp>
        <p:nvSpPr>
          <p:cNvPr id="2" name="Title 1"/>
          <p:cNvSpPr>
            <a:spLocks noGrp="1"/>
          </p:cNvSpPr>
          <p:nvPr>
            <p:ph type="title"/>
          </p:nvPr>
        </p:nvSpPr>
        <p:spPr>
          <a:xfrm>
            <a:off x="609600" y="274638"/>
            <a:ext cx="7924800" cy="1143000"/>
          </a:xfrm>
        </p:spPr>
        <p:txBody>
          <a:bodyPr/>
          <a:lstStyle>
            <a:lvl1pPr>
              <a:defRPr/>
            </a:lvl1pPr>
          </a:lstStyle>
          <a:p>
            <a:r>
              <a:rPr lang="ru-RU" smtClean="0"/>
              <a:t>Образец заголовка</a:t>
            </a:r>
            <a:endParaRPr lang="en-US" dirty="0"/>
          </a:p>
        </p:txBody>
      </p:sp>
      <p:sp>
        <p:nvSpPr>
          <p:cNvPr id="3" name="Text Placeholder 2"/>
          <p:cNvSpPr>
            <a:spLocks noGrp="1"/>
          </p:cNvSpPr>
          <p:nvPr>
            <p:ph type="body" idx="1"/>
          </p:nvPr>
        </p:nvSpPr>
        <p:spPr>
          <a:xfrm>
            <a:off x="609600" y="1600199"/>
            <a:ext cx="3733800" cy="574675"/>
          </a:xfrm>
        </p:spPr>
        <p:txBody>
          <a:bodyPr anchor="b">
            <a:normAutofit/>
          </a:bodyPr>
          <a:lstStyle>
            <a:lvl1pPr marL="0" indent="0">
              <a:buNone/>
              <a:defRPr sz="1700" b="0" i="0"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5" name="Text Placeholder 4"/>
          <p:cNvSpPr>
            <a:spLocks noGrp="1"/>
          </p:cNvSpPr>
          <p:nvPr>
            <p:ph type="body" sz="quarter" idx="3"/>
          </p:nvPr>
        </p:nvSpPr>
        <p:spPr>
          <a:xfrm>
            <a:off x="4800600" y="1600199"/>
            <a:ext cx="3733800" cy="574675"/>
          </a:xfrm>
        </p:spPr>
        <p:txBody>
          <a:bodyPr anchor="b">
            <a:normAutofit/>
          </a:bodyPr>
          <a:lstStyle>
            <a:lvl1pPr marL="0" indent="0">
              <a:buNone/>
              <a:defRPr sz="1700" b="0" i="0"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ru-RU" smtClean="0"/>
              <a:t>Образец текста</a:t>
            </a:r>
          </a:p>
        </p:txBody>
      </p:sp>
      <p:sp>
        <p:nvSpPr>
          <p:cNvPr id="7" name="Date Placeholder 6"/>
          <p:cNvSpPr>
            <a:spLocks noGrp="1"/>
          </p:cNvSpPr>
          <p:nvPr>
            <p:ph type="dt" sz="half" idx="10"/>
          </p:nvPr>
        </p:nvSpPr>
        <p:spPr/>
        <p:txBody>
          <a:bodyPr/>
          <a:lstStyle/>
          <a:p>
            <a:fld id="{C06998CE-B3D8-4A38-AA2F-A6E4A9AD2889}" type="datetimeFigureOut">
              <a:rPr lang="ru-RU" smtClean="0"/>
              <a:t>17.05.2017</a:t>
            </a:fld>
            <a:endParaRPr lang="ru-RU"/>
          </a:p>
        </p:txBody>
      </p:sp>
      <p:sp>
        <p:nvSpPr>
          <p:cNvPr id="8" name="Footer Placeholder 7"/>
          <p:cNvSpPr>
            <a:spLocks noGrp="1"/>
          </p:cNvSpPr>
          <p:nvPr>
            <p:ph type="ftr" sz="quarter" idx="11"/>
          </p:nvPr>
        </p:nvSpPr>
        <p:spPr/>
        <p:txBody>
          <a:bodyPr/>
          <a:lstStyle/>
          <a:p>
            <a:endParaRPr lang="ru-RU"/>
          </a:p>
        </p:txBody>
      </p:sp>
      <p:sp>
        <p:nvSpPr>
          <p:cNvPr id="9" name="Slide Number Placeholder 8"/>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7924800" cy="1143000"/>
          </a:xfrm>
        </p:spPr>
        <p:txBody>
          <a:bodyPr/>
          <a:lstStyle/>
          <a:p>
            <a:r>
              <a:rPr lang="ru-RU" smtClean="0"/>
              <a:t>Образец заголовка</a:t>
            </a:r>
            <a:endParaRPr lang="en-US" dirty="0"/>
          </a:p>
        </p:txBody>
      </p:sp>
      <p:sp>
        <p:nvSpPr>
          <p:cNvPr id="3" name="Date Placeholder 2"/>
          <p:cNvSpPr>
            <a:spLocks noGrp="1"/>
          </p:cNvSpPr>
          <p:nvPr>
            <p:ph type="dt" sz="half" idx="10"/>
          </p:nvPr>
        </p:nvSpPr>
        <p:spPr/>
        <p:txBody>
          <a:bodyPr/>
          <a:lstStyle/>
          <a:p>
            <a:fld id="{C06998CE-B3D8-4A38-AA2F-A6E4A9AD2889}" type="datetimeFigureOut">
              <a:rPr lang="ru-RU" smtClean="0"/>
              <a:t>17.05.2017</a:t>
            </a:fld>
            <a:endParaRPr lang="ru-RU"/>
          </a:p>
        </p:txBody>
      </p:sp>
      <p:sp>
        <p:nvSpPr>
          <p:cNvPr id="4" name="Footer Placeholder 3"/>
          <p:cNvSpPr>
            <a:spLocks noGrp="1"/>
          </p:cNvSpPr>
          <p:nvPr>
            <p:ph type="ftr" sz="quarter" idx="11"/>
          </p:nvPr>
        </p:nvSpPr>
        <p:spPr/>
        <p:txBody>
          <a:bodyPr/>
          <a:lstStyle/>
          <a:p>
            <a:endParaRPr lang="ru-RU"/>
          </a:p>
        </p:txBody>
      </p:sp>
      <p:sp>
        <p:nvSpPr>
          <p:cNvPr id="5" name="Slide Number Placeholder 4"/>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06998CE-B3D8-4A38-AA2F-A6E4A9AD2889}" type="datetimeFigureOut">
              <a:rPr lang="ru-RU" smtClean="0"/>
              <a:t>17.05.2017</a:t>
            </a:fld>
            <a:endParaRPr lang="ru-RU"/>
          </a:p>
        </p:txBody>
      </p:sp>
      <p:sp>
        <p:nvSpPr>
          <p:cNvPr id="3" name="Footer Placeholder 2"/>
          <p:cNvSpPr>
            <a:spLocks noGrp="1"/>
          </p:cNvSpPr>
          <p:nvPr>
            <p:ph type="ftr" sz="quarter" idx="11"/>
          </p:nvPr>
        </p:nvSpPr>
        <p:spPr/>
        <p:txBody>
          <a:bodyPr/>
          <a:lstStyle/>
          <a:p>
            <a:endParaRPr lang="ru-RU"/>
          </a:p>
        </p:txBody>
      </p:sp>
      <p:sp>
        <p:nvSpPr>
          <p:cNvPr id="4" name="Slide Number Placeholder 3"/>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Объект с подписью">
    <p:spTree>
      <p:nvGrpSpPr>
        <p:cNvPr id="1" name=""/>
        <p:cNvGrpSpPr/>
        <p:nvPr/>
      </p:nvGrpSpPr>
      <p:grpSpPr>
        <a:xfrm>
          <a:off x="0" y="0"/>
          <a:ext cx="0" cy="0"/>
          <a:chOff x="0" y="0"/>
          <a:chExt cx="0" cy="0"/>
        </a:xfrm>
      </p:grpSpPr>
      <p:sp>
        <p:nvSpPr>
          <p:cNvPr id="9" name="Content Placeholder 8"/>
          <p:cNvSpPr>
            <a:spLocks noGrp="1"/>
          </p:cNvSpPr>
          <p:nvPr>
            <p:ph sz="quarter" idx="13"/>
          </p:nvPr>
        </p:nvSpPr>
        <p:spPr>
          <a:xfrm>
            <a:off x="3962400" y="1447800"/>
            <a:ext cx="4648200" cy="4267200"/>
          </a:xfrm>
        </p:spPr>
        <p:txBody>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dirty="0"/>
          </a:p>
        </p:txBody>
      </p:sp>
      <p:sp>
        <p:nvSpPr>
          <p:cNvPr id="2" name="Title 1"/>
          <p:cNvSpPr>
            <a:spLocks noGrp="1"/>
          </p:cNvSpPr>
          <p:nvPr>
            <p:ph type="title"/>
          </p:nvPr>
        </p:nvSpPr>
        <p:spPr>
          <a:xfrm>
            <a:off x="612648" y="1447800"/>
            <a:ext cx="2971800" cy="1097280"/>
          </a:xfrm>
        </p:spPr>
        <p:txBody>
          <a:bodyPr anchor="b"/>
          <a:lstStyle>
            <a:lvl1pPr algn="l">
              <a:defRPr sz="1800" b="0" i="0" cap="none" baseline="0">
                <a:solidFill>
                  <a:schemeClr val="tx2"/>
                </a:solidFill>
              </a:defRPr>
            </a:lvl1pPr>
          </a:lstStyle>
          <a:p>
            <a:r>
              <a:rPr lang="ru-RU" smtClean="0"/>
              <a:t>Образец заголовка</a:t>
            </a:r>
            <a:endParaRPr lang="en-US" dirty="0"/>
          </a:p>
        </p:txBody>
      </p:sp>
      <p:sp>
        <p:nvSpPr>
          <p:cNvPr id="4" name="Text Placeholder 3"/>
          <p:cNvSpPr>
            <a:spLocks noGrp="1"/>
          </p:cNvSpPr>
          <p:nvPr>
            <p:ph type="body" sz="half" idx="2"/>
          </p:nvPr>
        </p:nvSpPr>
        <p:spPr>
          <a:xfrm>
            <a:off x="612648" y="2547891"/>
            <a:ext cx="2971800" cy="3167109"/>
          </a:xfrm>
        </p:spPr>
        <p:txBody>
          <a:bodyPr tIns="9144">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Date Placeholder 4"/>
          <p:cNvSpPr>
            <a:spLocks noGrp="1"/>
          </p:cNvSpPr>
          <p:nvPr>
            <p:ph type="dt" sz="half" idx="10"/>
          </p:nvPr>
        </p:nvSpPr>
        <p:spPr/>
        <p:txBody>
          <a:bodyPr/>
          <a:lstStyle/>
          <a:p>
            <a:fld id="{C06998CE-B3D8-4A38-AA2F-A6E4A9AD2889}" type="datetimeFigureOut">
              <a:rPr lang="ru-RU" smtClean="0"/>
              <a:t>17.05.2017</a:t>
            </a:fld>
            <a:endParaRPr lang="ru-RU"/>
          </a:p>
        </p:txBody>
      </p:sp>
      <p:sp>
        <p:nvSpPr>
          <p:cNvPr id="6" name="Footer Placeholder 5"/>
          <p:cNvSpPr>
            <a:spLocks noGrp="1"/>
          </p:cNvSpPr>
          <p:nvPr>
            <p:ph type="ftr" sz="quarter" idx="11"/>
          </p:nvPr>
        </p:nvSpPr>
        <p:spPr/>
        <p:txBody>
          <a:bodyPr/>
          <a:lstStyle/>
          <a:p>
            <a:endParaRPr lang="ru-RU"/>
          </a:p>
        </p:txBody>
      </p:sp>
      <p:sp>
        <p:nvSpPr>
          <p:cNvPr id="7" name="Slide Number Placeholder 6"/>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Рисунок с подписью">
    <p:spTree>
      <p:nvGrpSpPr>
        <p:cNvPr id="1" name=""/>
        <p:cNvGrpSpPr/>
        <p:nvPr/>
      </p:nvGrpSpPr>
      <p:grpSpPr>
        <a:xfrm>
          <a:off x="0" y="0"/>
          <a:ext cx="0" cy="0"/>
          <a:chOff x="0" y="0"/>
          <a:chExt cx="0" cy="0"/>
        </a:xfrm>
      </p:grpSpPr>
      <p:pic>
        <p:nvPicPr>
          <p:cNvPr id="11" name="Picture 10" descr="horizon.png"/>
          <p:cNvPicPr>
            <a:picLocks noChangeAspect="1"/>
          </p:cNvPicPr>
          <p:nvPr/>
        </p:nvPicPr>
        <p:blipFill>
          <a:blip r:embed="rId2" cstate="print"/>
          <a:stretch>
            <a:fillRect/>
          </a:stretch>
        </p:blipFill>
        <p:spPr>
          <a:xfrm>
            <a:off x="0" y="0"/>
            <a:ext cx="9144000" cy="6858000"/>
          </a:xfrm>
          <a:prstGeom prst="rect">
            <a:avLst/>
          </a:prstGeom>
        </p:spPr>
      </p:pic>
      <p:sp>
        <p:nvSpPr>
          <p:cNvPr id="2" name="Title 1"/>
          <p:cNvSpPr>
            <a:spLocks noGrp="1"/>
          </p:cNvSpPr>
          <p:nvPr>
            <p:ph type="title"/>
          </p:nvPr>
        </p:nvSpPr>
        <p:spPr>
          <a:xfrm>
            <a:off x="609600" y="1447800"/>
            <a:ext cx="2971800" cy="1097280"/>
          </a:xfrm>
        </p:spPr>
        <p:txBody>
          <a:bodyPr anchor="b"/>
          <a:lstStyle>
            <a:lvl1pPr algn="l">
              <a:defRPr sz="1800" b="0" i="0" cap="none" baseline="0">
                <a:solidFill>
                  <a:schemeClr val="tx2"/>
                </a:solidFill>
              </a:defRPr>
            </a:lvl1pPr>
          </a:lstStyle>
          <a:p>
            <a:r>
              <a:rPr lang="ru-RU" smtClean="0"/>
              <a:t>Образец заголовка</a:t>
            </a:r>
            <a:endParaRPr lang="en-US" dirty="0"/>
          </a:p>
        </p:txBody>
      </p:sp>
      <p:sp>
        <p:nvSpPr>
          <p:cNvPr id="3" name="Picture Placeholder 2"/>
          <p:cNvSpPr>
            <a:spLocks noGrp="1"/>
          </p:cNvSpPr>
          <p:nvPr>
            <p:ph type="pic" idx="1"/>
          </p:nvPr>
        </p:nvSpPr>
        <p:spPr>
          <a:xfrm>
            <a:off x="4657344" y="1447800"/>
            <a:ext cx="3419856" cy="3474720"/>
          </a:xfrm>
          <a:custGeom>
            <a:avLst/>
            <a:gdLst>
              <a:gd name="connsiteX0" fmla="*/ 0 w 3419856"/>
              <a:gd name="connsiteY0" fmla="*/ 74450 h 3429000"/>
              <a:gd name="connsiteX1" fmla="*/ 21806 w 3419856"/>
              <a:gd name="connsiteY1" fmla="*/ 21806 h 3429000"/>
              <a:gd name="connsiteX2" fmla="*/ 74450 w 3419856"/>
              <a:gd name="connsiteY2" fmla="*/ 0 h 3429000"/>
              <a:gd name="connsiteX3" fmla="*/ 3345406 w 3419856"/>
              <a:gd name="connsiteY3" fmla="*/ 0 h 3429000"/>
              <a:gd name="connsiteX4" fmla="*/ 3398050 w 3419856"/>
              <a:gd name="connsiteY4" fmla="*/ 21806 h 3429000"/>
              <a:gd name="connsiteX5" fmla="*/ 3419856 w 3419856"/>
              <a:gd name="connsiteY5" fmla="*/ 74450 h 3429000"/>
              <a:gd name="connsiteX6" fmla="*/ 3419856 w 3419856"/>
              <a:gd name="connsiteY6" fmla="*/ 3354550 h 3429000"/>
              <a:gd name="connsiteX7" fmla="*/ 3398050 w 3419856"/>
              <a:gd name="connsiteY7" fmla="*/ 3407194 h 3429000"/>
              <a:gd name="connsiteX8" fmla="*/ 3345406 w 3419856"/>
              <a:gd name="connsiteY8" fmla="*/ 3429000 h 3429000"/>
              <a:gd name="connsiteX9" fmla="*/ 74450 w 3419856"/>
              <a:gd name="connsiteY9" fmla="*/ 3429000 h 3429000"/>
              <a:gd name="connsiteX10" fmla="*/ 21806 w 3419856"/>
              <a:gd name="connsiteY10" fmla="*/ 3407194 h 3429000"/>
              <a:gd name="connsiteX11" fmla="*/ 0 w 3419856"/>
              <a:gd name="connsiteY11" fmla="*/ 3354550 h 3429000"/>
              <a:gd name="connsiteX12" fmla="*/ 0 w 3419856"/>
              <a:gd name="connsiteY12" fmla="*/ 74450 h 3429000"/>
              <a:gd name="connsiteX0" fmla="*/ 0 w 3419856"/>
              <a:gd name="connsiteY0" fmla="*/ 74450 h 3429000"/>
              <a:gd name="connsiteX1" fmla="*/ 21806 w 3419856"/>
              <a:gd name="connsiteY1" fmla="*/ 21806 h 3429000"/>
              <a:gd name="connsiteX2" fmla="*/ 74450 w 3419856"/>
              <a:gd name="connsiteY2" fmla="*/ 0 h 3429000"/>
              <a:gd name="connsiteX3" fmla="*/ 3345406 w 3419856"/>
              <a:gd name="connsiteY3" fmla="*/ 0 h 3429000"/>
              <a:gd name="connsiteX4" fmla="*/ 3398050 w 3419856"/>
              <a:gd name="connsiteY4" fmla="*/ 21806 h 3429000"/>
              <a:gd name="connsiteX5" fmla="*/ 3419856 w 3419856"/>
              <a:gd name="connsiteY5" fmla="*/ 74450 h 3429000"/>
              <a:gd name="connsiteX6" fmla="*/ 3419856 w 3419856"/>
              <a:gd name="connsiteY6" fmla="*/ 3354550 h 3429000"/>
              <a:gd name="connsiteX7" fmla="*/ 3398050 w 3419856"/>
              <a:gd name="connsiteY7" fmla="*/ 3407194 h 3429000"/>
              <a:gd name="connsiteX8" fmla="*/ 3345406 w 3419856"/>
              <a:gd name="connsiteY8" fmla="*/ 3429000 h 3429000"/>
              <a:gd name="connsiteX9" fmla="*/ 21806 w 3419856"/>
              <a:gd name="connsiteY9" fmla="*/ 3407194 h 3429000"/>
              <a:gd name="connsiteX10" fmla="*/ 0 w 3419856"/>
              <a:gd name="connsiteY10" fmla="*/ 3354550 h 3429000"/>
              <a:gd name="connsiteX11" fmla="*/ 0 w 3419856"/>
              <a:gd name="connsiteY11" fmla="*/ 74450 h 3429000"/>
              <a:gd name="connsiteX0" fmla="*/ 0 w 3964392"/>
              <a:gd name="connsiteY0" fmla="*/ 74450 h 3415968"/>
              <a:gd name="connsiteX1" fmla="*/ 21806 w 3964392"/>
              <a:gd name="connsiteY1" fmla="*/ 21806 h 3415968"/>
              <a:gd name="connsiteX2" fmla="*/ 74450 w 3964392"/>
              <a:gd name="connsiteY2" fmla="*/ 0 h 3415968"/>
              <a:gd name="connsiteX3" fmla="*/ 3345406 w 3964392"/>
              <a:gd name="connsiteY3" fmla="*/ 0 h 3415968"/>
              <a:gd name="connsiteX4" fmla="*/ 3398050 w 3964392"/>
              <a:gd name="connsiteY4" fmla="*/ 21806 h 3415968"/>
              <a:gd name="connsiteX5" fmla="*/ 3419856 w 3964392"/>
              <a:gd name="connsiteY5" fmla="*/ 74450 h 3415968"/>
              <a:gd name="connsiteX6" fmla="*/ 3419856 w 3964392"/>
              <a:gd name="connsiteY6" fmla="*/ 3354550 h 3415968"/>
              <a:gd name="connsiteX7" fmla="*/ 3398050 w 3964392"/>
              <a:gd name="connsiteY7" fmla="*/ 3407194 h 3415968"/>
              <a:gd name="connsiteX8" fmla="*/ 21806 w 3964392"/>
              <a:gd name="connsiteY8" fmla="*/ 3407194 h 3415968"/>
              <a:gd name="connsiteX9" fmla="*/ 0 w 3964392"/>
              <a:gd name="connsiteY9" fmla="*/ 3354550 h 3415968"/>
              <a:gd name="connsiteX10" fmla="*/ 0 w 3964392"/>
              <a:gd name="connsiteY10" fmla="*/ 74450 h 3415968"/>
              <a:gd name="connsiteX0" fmla="*/ 0 w 3964392"/>
              <a:gd name="connsiteY0" fmla="*/ 74450 h 3415968"/>
              <a:gd name="connsiteX1" fmla="*/ 21806 w 3964392"/>
              <a:gd name="connsiteY1" fmla="*/ 21806 h 3415968"/>
              <a:gd name="connsiteX2" fmla="*/ 74450 w 3964392"/>
              <a:gd name="connsiteY2" fmla="*/ 0 h 3415968"/>
              <a:gd name="connsiteX3" fmla="*/ 3345406 w 3964392"/>
              <a:gd name="connsiteY3" fmla="*/ 0 h 3415968"/>
              <a:gd name="connsiteX4" fmla="*/ 3398050 w 3964392"/>
              <a:gd name="connsiteY4" fmla="*/ 21806 h 3415968"/>
              <a:gd name="connsiteX5" fmla="*/ 3419856 w 3964392"/>
              <a:gd name="connsiteY5" fmla="*/ 74450 h 3415968"/>
              <a:gd name="connsiteX6" fmla="*/ 3419856 w 3964392"/>
              <a:gd name="connsiteY6" fmla="*/ 3354550 h 3415968"/>
              <a:gd name="connsiteX7" fmla="*/ 3398050 w 3964392"/>
              <a:gd name="connsiteY7" fmla="*/ 3407194 h 3415968"/>
              <a:gd name="connsiteX8" fmla="*/ 21806 w 3964392"/>
              <a:gd name="connsiteY8" fmla="*/ 3407194 h 3415968"/>
              <a:gd name="connsiteX9" fmla="*/ 0 w 3964392"/>
              <a:gd name="connsiteY9" fmla="*/ 3354550 h 3415968"/>
              <a:gd name="connsiteX10" fmla="*/ 0 w 3964392"/>
              <a:gd name="connsiteY10" fmla="*/ 74450 h 3415968"/>
              <a:gd name="connsiteX0" fmla="*/ 0 w 3968026"/>
              <a:gd name="connsiteY0" fmla="*/ 74450 h 3910007"/>
              <a:gd name="connsiteX1" fmla="*/ 21806 w 3968026"/>
              <a:gd name="connsiteY1" fmla="*/ 21806 h 3910007"/>
              <a:gd name="connsiteX2" fmla="*/ 74450 w 3968026"/>
              <a:gd name="connsiteY2" fmla="*/ 0 h 3910007"/>
              <a:gd name="connsiteX3" fmla="*/ 3345406 w 3968026"/>
              <a:gd name="connsiteY3" fmla="*/ 0 h 3910007"/>
              <a:gd name="connsiteX4" fmla="*/ 3398050 w 3968026"/>
              <a:gd name="connsiteY4" fmla="*/ 21806 h 3910007"/>
              <a:gd name="connsiteX5" fmla="*/ 3419856 w 3968026"/>
              <a:gd name="connsiteY5" fmla="*/ 74450 h 3910007"/>
              <a:gd name="connsiteX6" fmla="*/ 3419856 w 3968026"/>
              <a:gd name="connsiteY6" fmla="*/ 3354550 h 3910007"/>
              <a:gd name="connsiteX7" fmla="*/ 3398050 w 3968026"/>
              <a:gd name="connsiteY7" fmla="*/ 3407194 h 3910007"/>
              <a:gd name="connsiteX8" fmla="*/ 0 w 3968026"/>
              <a:gd name="connsiteY8" fmla="*/ 3354550 h 3910007"/>
              <a:gd name="connsiteX9" fmla="*/ 0 w 3968026"/>
              <a:gd name="connsiteY9" fmla="*/ 74450 h 3910007"/>
              <a:gd name="connsiteX0" fmla="*/ 0 w 3419856"/>
              <a:gd name="connsiteY0" fmla="*/ 74450 h 3901233"/>
              <a:gd name="connsiteX1" fmla="*/ 21806 w 3419856"/>
              <a:gd name="connsiteY1" fmla="*/ 21806 h 3901233"/>
              <a:gd name="connsiteX2" fmla="*/ 74450 w 3419856"/>
              <a:gd name="connsiteY2" fmla="*/ 0 h 3901233"/>
              <a:gd name="connsiteX3" fmla="*/ 3345406 w 3419856"/>
              <a:gd name="connsiteY3" fmla="*/ 0 h 3901233"/>
              <a:gd name="connsiteX4" fmla="*/ 3398050 w 3419856"/>
              <a:gd name="connsiteY4" fmla="*/ 21806 h 3901233"/>
              <a:gd name="connsiteX5" fmla="*/ 3419856 w 3419856"/>
              <a:gd name="connsiteY5" fmla="*/ 74450 h 3901233"/>
              <a:gd name="connsiteX6" fmla="*/ 3419856 w 3419856"/>
              <a:gd name="connsiteY6" fmla="*/ 3354550 h 3901233"/>
              <a:gd name="connsiteX7" fmla="*/ 0 w 3419856"/>
              <a:gd name="connsiteY7" fmla="*/ 3354550 h 3901233"/>
              <a:gd name="connsiteX8" fmla="*/ 0 w 3419856"/>
              <a:gd name="connsiteY8" fmla="*/ 74450 h 3901233"/>
              <a:gd name="connsiteX0" fmla="*/ 0 w 3419856"/>
              <a:gd name="connsiteY0" fmla="*/ 74450 h 3354550"/>
              <a:gd name="connsiteX1" fmla="*/ 21806 w 3419856"/>
              <a:gd name="connsiteY1" fmla="*/ 21806 h 3354550"/>
              <a:gd name="connsiteX2" fmla="*/ 74450 w 3419856"/>
              <a:gd name="connsiteY2" fmla="*/ 0 h 3354550"/>
              <a:gd name="connsiteX3" fmla="*/ 3345406 w 3419856"/>
              <a:gd name="connsiteY3" fmla="*/ 0 h 3354550"/>
              <a:gd name="connsiteX4" fmla="*/ 3398050 w 3419856"/>
              <a:gd name="connsiteY4" fmla="*/ 21806 h 3354550"/>
              <a:gd name="connsiteX5" fmla="*/ 3419856 w 3419856"/>
              <a:gd name="connsiteY5" fmla="*/ 74450 h 3354550"/>
              <a:gd name="connsiteX6" fmla="*/ 3419856 w 3419856"/>
              <a:gd name="connsiteY6" fmla="*/ 3354550 h 3354550"/>
              <a:gd name="connsiteX7" fmla="*/ 0 w 3419856"/>
              <a:gd name="connsiteY7" fmla="*/ 3354550 h 3354550"/>
              <a:gd name="connsiteX8" fmla="*/ 0 w 3419856"/>
              <a:gd name="connsiteY8" fmla="*/ 74450 h 335455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3419856" h="3354550">
                <a:moveTo>
                  <a:pt x="0" y="74450"/>
                </a:moveTo>
                <a:cubicBezTo>
                  <a:pt x="0" y="54705"/>
                  <a:pt x="7844" y="35768"/>
                  <a:pt x="21806" y="21806"/>
                </a:cubicBezTo>
                <a:cubicBezTo>
                  <a:pt x="35768" y="7844"/>
                  <a:pt x="54705" y="0"/>
                  <a:pt x="74450" y="0"/>
                </a:cubicBezTo>
                <a:lnTo>
                  <a:pt x="3345406" y="0"/>
                </a:lnTo>
                <a:cubicBezTo>
                  <a:pt x="3365151" y="0"/>
                  <a:pt x="3384088" y="7844"/>
                  <a:pt x="3398050" y="21806"/>
                </a:cubicBezTo>
                <a:cubicBezTo>
                  <a:pt x="3412012" y="35768"/>
                  <a:pt x="3419856" y="54705"/>
                  <a:pt x="3419856" y="74450"/>
                </a:cubicBezTo>
                <a:lnTo>
                  <a:pt x="3419856" y="3354550"/>
                </a:lnTo>
                <a:lnTo>
                  <a:pt x="0" y="3354550"/>
                </a:lnTo>
                <a:lnTo>
                  <a:pt x="0" y="74450"/>
                </a:lnTo>
                <a:close/>
              </a:path>
            </a:pathLst>
          </a:custGeom>
        </p:spPr>
        <p:txBody>
          <a:bodyPr>
            <a:normAutofit/>
          </a:bodyPr>
          <a:lstStyle>
            <a:lvl1pPr marL="0" indent="0" algn="ctr">
              <a:buNone/>
              <a:defRPr sz="2000" baseline="0">
                <a:solidFill>
                  <a:schemeClr val="tx1">
                    <a:lumMod val="65000"/>
                  </a:schemeClr>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ru-RU" smtClean="0"/>
              <a:t>Вставка рисунка</a:t>
            </a:r>
            <a:endParaRPr lang="en-US" dirty="0"/>
          </a:p>
        </p:txBody>
      </p:sp>
      <p:sp>
        <p:nvSpPr>
          <p:cNvPr id="4" name="Text Placeholder 3"/>
          <p:cNvSpPr>
            <a:spLocks noGrp="1"/>
          </p:cNvSpPr>
          <p:nvPr>
            <p:ph type="body" sz="half" idx="2"/>
          </p:nvPr>
        </p:nvSpPr>
        <p:spPr>
          <a:xfrm>
            <a:off x="609600" y="2547890"/>
            <a:ext cx="2971800" cy="2405109"/>
          </a:xfrm>
        </p:spPr>
        <p:txBody>
          <a:bodyPr tIns="9144">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ru-RU" smtClean="0"/>
              <a:t>Образец текста</a:t>
            </a:r>
          </a:p>
        </p:txBody>
      </p:sp>
      <p:sp>
        <p:nvSpPr>
          <p:cNvPr id="5" name="Date Placeholder 4"/>
          <p:cNvSpPr>
            <a:spLocks noGrp="1"/>
          </p:cNvSpPr>
          <p:nvPr>
            <p:ph type="dt" sz="half" idx="10"/>
          </p:nvPr>
        </p:nvSpPr>
        <p:spPr/>
        <p:txBody>
          <a:bodyPr/>
          <a:lstStyle/>
          <a:p>
            <a:fld id="{C06998CE-B3D8-4A38-AA2F-A6E4A9AD2889}" type="datetimeFigureOut">
              <a:rPr lang="ru-RU" smtClean="0"/>
              <a:t>17.05.2017</a:t>
            </a:fld>
            <a:endParaRPr lang="ru-RU"/>
          </a:p>
        </p:txBody>
      </p:sp>
      <p:sp>
        <p:nvSpPr>
          <p:cNvPr id="6" name="Footer Placeholder 5"/>
          <p:cNvSpPr>
            <a:spLocks noGrp="1"/>
          </p:cNvSpPr>
          <p:nvPr>
            <p:ph type="ftr" sz="quarter" idx="11"/>
          </p:nvPr>
        </p:nvSpPr>
        <p:spPr/>
        <p:txBody>
          <a:bodyPr/>
          <a:lstStyle/>
          <a:p>
            <a:endParaRPr lang="ru-RU"/>
          </a:p>
        </p:txBody>
      </p:sp>
      <p:sp>
        <p:nvSpPr>
          <p:cNvPr id="7" name="Slide Number Placeholder 6"/>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ru-RU" smtClean="0"/>
              <a:t>Образец заголовка</a:t>
            </a:r>
            <a:endParaRPr lang="en-US" dirty="0"/>
          </a:p>
        </p:txBody>
      </p:sp>
      <p:sp>
        <p:nvSpPr>
          <p:cNvPr id="3" name="Vertical Text Placeholder 2"/>
          <p:cNvSpPr>
            <a:spLocks noGrp="1"/>
          </p:cNvSpPr>
          <p:nvPr>
            <p:ph type="body" orient="vert" idx="1"/>
          </p:nvPr>
        </p:nvSpPr>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a:p>
        </p:txBody>
      </p:sp>
      <p:sp>
        <p:nvSpPr>
          <p:cNvPr id="4" name="Date Placeholder 3"/>
          <p:cNvSpPr>
            <a:spLocks noGrp="1"/>
          </p:cNvSpPr>
          <p:nvPr>
            <p:ph type="dt" sz="half" idx="10"/>
          </p:nvPr>
        </p:nvSpPr>
        <p:spPr/>
        <p:txBody>
          <a:bodyPr/>
          <a:lstStyle/>
          <a:p>
            <a:fld id="{C06998CE-B3D8-4A38-AA2F-A6E4A9AD2889}" type="datetimeFigureOut">
              <a:rPr lang="ru-RU" smtClean="0"/>
              <a:t>17.05.2017</a:t>
            </a:fld>
            <a:endParaRPr lang="ru-RU"/>
          </a:p>
        </p:txBody>
      </p:sp>
      <p:sp>
        <p:nvSpPr>
          <p:cNvPr id="5" name="Footer Placeholder 4"/>
          <p:cNvSpPr>
            <a:spLocks noGrp="1"/>
          </p:cNvSpPr>
          <p:nvPr>
            <p:ph type="ftr" sz="quarter" idx="11"/>
          </p:nvPr>
        </p:nvSpPr>
        <p:spPr/>
        <p:txBody>
          <a:bodyPr/>
          <a:lstStyle/>
          <a:p>
            <a:endParaRPr lang="ru-RU"/>
          </a:p>
        </p:txBody>
      </p:sp>
      <p:sp>
        <p:nvSpPr>
          <p:cNvPr id="6" name="Slide Number Placeholder 5"/>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ru-RU" smtClean="0"/>
              <a:t>Образец заголовка</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a:p>
        </p:txBody>
      </p:sp>
      <p:sp>
        <p:nvSpPr>
          <p:cNvPr id="4" name="Date Placeholder 3"/>
          <p:cNvSpPr>
            <a:spLocks noGrp="1"/>
          </p:cNvSpPr>
          <p:nvPr>
            <p:ph type="dt" sz="half" idx="10"/>
          </p:nvPr>
        </p:nvSpPr>
        <p:spPr/>
        <p:txBody>
          <a:bodyPr/>
          <a:lstStyle/>
          <a:p>
            <a:fld id="{C06998CE-B3D8-4A38-AA2F-A6E4A9AD2889}" type="datetimeFigureOut">
              <a:rPr lang="ru-RU" smtClean="0"/>
              <a:t>17.05.2017</a:t>
            </a:fld>
            <a:endParaRPr lang="ru-RU"/>
          </a:p>
        </p:txBody>
      </p:sp>
      <p:sp>
        <p:nvSpPr>
          <p:cNvPr id="5" name="Footer Placeholder 4"/>
          <p:cNvSpPr>
            <a:spLocks noGrp="1"/>
          </p:cNvSpPr>
          <p:nvPr>
            <p:ph type="ftr" sz="quarter" idx="11"/>
          </p:nvPr>
        </p:nvSpPr>
        <p:spPr/>
        <p:txBody>
          <a:bodyPr/>
          <a:lstStyle/>
          <a:p>
            <a:endParaRPr lang="ru-RU"/>
          </a:p>
        </p:txBody>
      </p:sp>
      <p:sp>
        <p:nvSpPr>
          <p:cNvPr id="6" name="Slide Number Placeholder 5"/>
          <p:cNvSpPr>
            <a:spLocks noGrp="1"/>
          </p:cNvSpPr>
          <p:nvPr>
            <p:ph type="sldNum" sz="quarter" idx="12"/>
          </p:nvPr>
        </p:nvSpPr>
        <p:spPr/>
        <p:txBody>
          <a:bodyPr/>
          <a:lstStyle/>
          <a:p>
            <a:fld id="{4B8545F4-360D-4653-AFF9-DE351FCA6B46}" type="slidenum">
              <a:rPr lang="ru-RU" smtClean="0"/>
              <a:t>‹#›</a:t>
            </a:fld>
            <a:endParaRPr lang="ru-RU"/>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pic>
        <p:nvPicPr>
          <p:cNvPr id="7" name="Picture 6" descr="horizon.png"/>
          <p:cNvPicPr>
            <a:picLocks noChangeAspect="1"/>
          </p:cNvPicPr>
          <p:nvPr/>
        </p:nvPicPr>
        <p:blipFill>
          <a:blip r:embed="rId13" cstate="print"/>
          <a:stretch>
            <a:fillRect/>
          </a:stretch>
        </p:blipFill>
        <p:spPr>
          <a:xfrm>
            <a:off x="0" y="0"/>
            <a:ext cx="9144000" cy="6858000"/>
          </a:xfrm>
          <a:prstGeom prst="rect">
            <a:avLst/>
          </a:prstGeom>
        </p:spPr>
      </p:pic>
      <p:sp>
        <p:nvSpPr>
          <p:cNvPr id="2" name="Title Placeholder 1"/>
          <p:cNvSpPr>
            <a:spLocks noGrp="1"/>
          </p:cNvSpPr>
          <p:nvPr>
            <p:ph type="title"/>
          </p:nvPr>
        </p:nvSpPr>
        <p:spPr>
          <a:xfrm>
            <a:off x="609600" y="274638"/>
            <a:ext cx="7924800" cy="1143000"/>
          </a:xfrm>
          <a:prstGeom prst="rect">
            <a:avLst/>
          </a:prstGeom>
        </p:spPr>
        <p:txBody>
          <a:bodyPr vert="horz" lIns="91440" tIns="45720" rIns="91440" bIns="45720" rtlCol="0" anchor="b" anchorCtr="0">
            <a:noAutofit/>
          </a:bodyPr>
          <a:lstStyle/>
          <a:p>
            <a:r>
              <a:rPr lang="ru-RU" smtClean="0"/>
              <a:t>Образец заголовка</a:t>
            </a:r>
            <a:endParaRPr lang="en-US" dirty="0"/>
          </a:p>
        </p:txBody>
      </p:sp>
      <p:sp>
        <p:nvSpPr>
          <p:cNvPr id="3" name="Text Placeholder 2"/>
          <p:cNvSpPr>
            <a:spLocks noGrp="1"/>
          </p:cNvSpPr>
          <p:nvPr>
            <p:ph type="body" idx="1"/>
          </p:nvPr>
        </p:nvSpPr>
        <p:spPr>
          <a:xfrm>
            <a:off x="609600" y="1600200"/>
            <a:ext cx="7924800" cy="4525963"/>
          </a:xfrm>
          <a:prstGeom prst="rect">
            <a:avLst/>
          </a:prstGeom>
        </p:spPr>
        <p:txBody>
          <a:bodyPr vert="horz" lIns="91440" tIns="45720" rIns="91440" bIns="45720" rtlCol="0">
            <a:normAutofit/>
          </a:bodyPr>
          <a:lstStyle/>
          <a:p>
            <a:pPr lvl="0"/>
            <a:r>
              <a:rPr lang="ru-RU" smtClean="0"/>
              <a:t>Образец текста</a:t>
            </a:r>
          </a:p>
          <a:p>
            <a:pPr lvl="1"/>
            <a:r>
              <a:rPr lang="ru-RU" smtClean="0"/>
              <a:t>Второй уровень</a:t>
            </a:r>
          </a:p>
          <a:p>
            <a:pPr lvl="2"/>
            <a:r>
              <a:rPr lang="ru-RU" smtClean="0"/>
              <a:t>Третий уровень</a:t>
            </a:r>
          </a:p>
          <a:p>
            <a:pPr lvl="3"/>
            <a:r>
              <a:rPr lang="ru-RU" smtClean="0"/>
              <a:t>Четвертый уровень</a:t>
            </a:r>
          </a:p>
          <a:p>
            <a:pPr lvl="4"/>
            <a:r>
              <a:rPr lang="ru-RU" smtClean="0"/>
              <a:t>Пятый уровень</a:t>
            </a:r>
            <a:endParaRPr lang="en-US" dirty="0" smtClean="0"/>
          </a:p>
        </p:txBody>
      </p:sp>
      <p:sp>
        <p:nvSpPr>
          <p:cNvPr id="4" name="Date Placeholder 3"/>
          <p:cNvSpPr>
            <a:spLocks noGrp="1"/>
          </p:cNvSpPr>
          <p:nvPr>
            <p:ph type="dt" sz="half" idx="2"/>
          </p:nvPr>
        </p:nvSpPr>
        <p:spPr>
          <a:xfrm>
            <a:off x="5715000" y="6356350"/>
            <a:ext cx="1524000" cy="365125"/>
          </a:xfrm>
          <a:prstGeom prst="rect">
            <a:avLst/>
          </a:prstGeom>
        </p:spPr>
        <p:txBody>
          <a:bodyPr vert="horz" lIns="91440" tIns="45720" rIns="91440" bIns="45720" rtlCol="0" anchor="ctr"/>
          <a:lstStyle>
            <a:lvl1pPr algn="r">
              <a:defRPr sz="1000" strike="noStrike" spc="60" baseline="0">
                <a:solidFill>
                  <a:schemeClr val="tx1"/>
                </a:solidFill>
              </a:defRPr>
            </a:lvl1pPr>
          </a:lstStyle>
          <a:p>
            <a:fld id="{C06998CE-B3D8-4A38-AA2F-A6E4A9AD2889}" type="datetimeFigureOut">
              <a:rPr lang="ru-RU" smtClean="0"/>
              <a:t>17.05.2017</a:t>
            </a:fld>
            <a:endParaRPr lang="ru-RU"/>
          </a:p>
        </p:txBody>
      </p:sp>
      <p:sp>
        <p:nvSpPr>
          <p:cNvPr id="5" name="Footer Placeholder 4"/>
          <p:cNvSpPr>
            <a:spLocks noGrp="1"/>
          </p:cNvSpPr>
          <p:nvPr>
            <p:ph type="ftr" sz="quarter" idx="3"/>
          </p:nvPr>
        </p:nvSpPr>
        <p:spPr>
          <a:xfrm>
            <a:off x="609600" y="6356350"/>
            <a:ext cx="2895600" cy="365125"/>
          </a:xfrm>
          <a:prstGeom prst="rect">
            <a:avLst/>
          </a:prstGeom>
        </p:spPr>
        <p:txBody>
          <a:bodyPr vert="horz" lIns="91440" tIns="45720" rIns="91440" bIns="45720" rtlCol="0" anchor="ctr"/>
          <a:lstStyle>
            <a:lvl1pPr algn="l">
              <a:defRPr sz="1000" cap="all" spc="60" baseline="0">
                <a:solidFill>
                  <a:schemeClr val="tx1"/>
                </a:solidFill>
              </a:defRPr>
            </a:lvl1pPr>
          </a:lstStyle>
          <a:p>
            <a:endParaRPr lang="ru-RU"/>
          </a:p>
        </p:txBody>
      </p:sp>
      <p:sp>
        <p:nvSpPr>
          <p:cNvPr id="6" name="Slide Number Placeholder 5"/>
          <p:cNvSpPr>
            <a:spLocks noGrp="1"/>
          </p:cNvSpPr>
          <p:nvPr>
            <p:ph type="sldNum" sz="quarter" idx="4"/>
          </p:nvPr>
        </p:nvSpPr>
        <p:spPr>
          <a:xfrm>
            <a:off x="7543800" y="6356350"/>
            <a:ext cx="990600" cy="365125"/>
          </a:xfrm>
          <a:prstGeom prst="rect">
            <a:avLst/>
          </a:prstGeom>
        </p:spPr>
        <p:txBody>
          <a:bodyPr vert="horz" lIns="91440" tIns="45720" rIns="91440" bIns="45720" rtlCol="0" anchor="ctr"/>
          <a:lstStyle>
            <a:lvl1pPr algn="r">
              <a:defRPr sz="1100" baseline="0">
                <a:solidFill>
                  <a:schemeClr val="tx1"/>
                </a:solidFill>
              </a:defRPr>
            </a:lvl1pPr>
          </a:lstStyle>
          <a:p>
            <a:fld id="{4B8545F4-360D-4653-AFF9-DE351FCA6B46}" type="slidenum">
              <a:rPr lang="ru-RU" smtClean="0"/>
              <a:t>‹#›</a:t>
            </a:fld>
            <a:endParaRPr lang="ru-RU"/>
          </a:p>
        </p:txBody>
      </p:sp>
    </p:spTree>
  </p:cSld>
  <p:clrMap bg1="dk1" tx1="lt1" bg2="dk2" tx2="lt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spcBef>
          <a:spcPct val="0"/>
        </a:spcBef>
        <a:buNone/>
        <a:defRPr sz="3000" kern="1200" cap="all" spc="50" baseline="0">
          <a:solidFill>
            <a:schemeClr val="tx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914400" rtl="0" eaLnBrk="1" latinLnBrk="0" hangingPunct="1">
        <a:lnSpc>
          <a:spcPct val="100000"/>
        </a:lnSpc>
        <a:spcBef>
          <a:spcPct val="20000"/>
        </a:spcBef>
        <a:spcAft>
          <a:spcPts val="600"/>
        </a:spcAft>
        <a:buClr>
          <a:schemeClr val="tx2"/>
        </a:buClr>
        <a:buFont typeface="Arial" pitchFamily="34" charset="0"/>
        <a:buChar char="•"/>
        <a:defRPr sz="1700" kern="1200" spc="30" baseline="0">
          <a:solidFill>
            <a:schemeClr val="tx1"/>
          </a:solidFill>
          <a:latin typeface="+mn-lt"/>
          <a:ea typeface="+mn-ea"/>
          <a:cs typeface="+mn-cs"/>
        </a:defRPr>
      </a:lvl1pPr>
      <a:lvl2pPr marL="742950" indent="-285750" algn="l" defTabSz="914400" rtl="0" eaLnBrk="1" latinLnBrk="0" hangingPunct="1">
        <a:lnSpc>
          <a:spcPct val="100000"/>
        </a:lnSpc>
        <a:spcBef>
          <a:spcPct val="20000"/>
        </a:spcBef>
        <a:spcAft>
          <a:spcPts val="600"/>
        </a:spcAft>
        <a:buClr>
          <a:schemeClr val="tx2"/>
        </a:buClr>
        <a:buFont typeface="Arial" pitchFamily="34" charset="0"/>
        <a:buChar char="•"/>
        <a:defRPr sz="1700" kern="1200" spc="30" baseline="0">
          <a:solidFill>
            <a:schemeClr val="tx1"/>
          </a:solidFill>
          <a:latin typeface="+mn-lt"/>
          <a:ea typeface="+mn-ea"/>
          <a:cs typeface="+mn-cs"/>
        </a:defRPr>
      </a:lvl2pPr>
      <a:lvl3pPr marL="1143000" indent="-228600" algn="l" defTabSz="914400" rtl="0" eaLnBrk="1" latinLnBrk="0" hangingPunct="1">
        <a:lnSpc>
          <a:spcPct val="100000"/>
        </a:lnSpc>
        <a:spcBef>
          <a:spcPct val="20000"/>
        </a:spcBef>
        <a:spcAft>
          <a:spcPts val="600"/>
        </a:spcAft>
        <a:buClr>
          <a:schemeClr val="tx2"/>
        </a:buClr>
        <a:buFont typeface="Arial" pitchFamily="34" charset="0"/>
        <a:buChar char="•"/>
        <a:defRPr sz="1700" kern="1200" spc="30" baseline="0">
          <a:solidFill>
            <a:schemeClr val="tx1"/>
          </a:solidFill>
          <a:latin typeface="+mn-lt"/>
          <a:ea typeface="+mn-ea"/>
          <a:cs typeface="+mn-cs"/>
        </a:defRPr>
      </a:lvl3pPr>
      <a:lvl4pPr marL="1600200" indent="-228600" algn="l" defTabSz="914400" rtl="0" eaLnBrk="1" latinLnBrk="0" hangingPunct="1">
        <a:lnSpc>
          <a:spcPct val="100000"/>
        </a:lnSpc>
        <a:spcBef>
          <a:spcPct val="20000"/>
        </a:spcBef>
        <a:spcAft>
          <a:spcPts val="600"/>
        </a:spcAft>
        <a:buClr>
          <a:schemeClr val="tx2"/>
        </a:buClr>
        <a:buFont typeface="Arial" pitchFamily="34" charset="0"/>
        <a:buChar char="•"/>
        <a:defRPr sz="1700" kern="1200" spc="30" baseline="0">
          <a:solidFill>
            <a:schemeClr val="tx1"/>
          </a:solidFill>
          <a:latin typeface="+mn-lt"/>
          <a:ea typeface="+mn-ea"/>
          <a:cs typeface="+mn-cs"/>
        </a:defRPr>
      </a:lvl4pPr>
      <a:lvl5pPr marL="2057400" indent="-228600" algn="l" defTabSz="914400" rtl="0" eaLnBrk="1" latinLnBrk="0" hangingPunct="1">
        <a:lnSpc>
          <a:spcPct val="100000"/>
        </a:lnSpc>
        <a:spcBef>
          <a:spcPct val="20000"/>
        </a:spcBef>
        <a:spcAft>
          <a:spcPts val="600"/>
        </a:spcAft>
        <a:buClr>
          <a:schemeClr val="tx2"/>
        </a:buClr>
        <a:buFont typeface="Arial" pitchFamily="34" charset="0"/>
        <a:buChar char="•"/>
        <a:defRPr sz="1700" kern="1200" spc="30" baseline="0">
          <a:solidFill>
            <a:schemeClr val="tx1"/>
          </a:solidFill>
          <a:latin typeface="+mn-lt"/>
          <a:ea typeface="+mn-ea"/>
          <a:cs typeface="+mn-cs"/>
        </a:defRPr>
      </a:lvl5pPr>
      <a:lvl6pPr marL="2514600" indent="-228600" algn="l" defTabSz="914400" rtl="0" eaLnBrk="1" latinLnBrk="0" hangingPunct="1">
        <a:lnSpc>
          <a:spcPct val="100000"/>
        </a:lnSpc>
        <a:spcBef>
          <a:spcPct val="20000"/>
        </a:spcBef>
        <a:spcAft>
          <a:spcPts val="600"/>
        </a:spcAft>
        <a:buClr>
          <a:schemeClr val="tx2"/>
        </a:buClr>
        <a:buFont typeface="Arial" pitchFamily="34" charset="0"/>
        <a:buChar char="•"/>
        <a:defRPr sz="1700" kern="1200">
          <a:solidFill>
            <a:schemeClr val="tx1"/>
          </a:solidFill>
          <a:latin typeface="+mn-lt"/>
          <a:ea typeface="+mn-ea"/>
          <a:cs typeface="+mn-cs"/>
        </a:defRPr>
      </a:lvl6pPr>
      <a:lvl7pPr marL="2971800" indent="-228600" algn="l" defTabSz="914400" rtl="0" eaLnBrk="1" latinLnBrk="0" hangingPunct="1">
        <a:lnSpc>
          <a:spcPct val="100000"/>
        </a:lnSpc>
        <a:spcBef>
          <a:spcPct val="20000"/>
        </a:spcBef>
        <a:spcAft>
          <a:spcPts val="600"/>
        </a:spcAft>
        <a:buClr>
          <a:schemeClr val="tx2"/>
        </a:buClr>
        <a:buFont typeface="Arial" pitchFamily="34" charset="0"/>
        <a:buChar char="•"/>
        <a:defRPr sz="1700" kern="1200">
          <a:solidFill>
            <a:schemeClr val="tx1"/>
          </a:solidFill>
          <a:latin typeface="+mn-lt"/>
          <a:ea typeface="+mn-ea"/>
          <a:cs typeface="+mn-cs"/>
        </a:defRPr>
      </a:lvl7pPr>
      <a:lvl8pPr marL="3429000" indent="-228600" algn="l" defTabSz="914400" rtl="0" eaLnBrk="1" latinLnBrk="0" hangingPunct="1">
        <a:lnSpc>
          <a:spcPct val="100000"/>
        </a:lnSpc>
        <a:spcBef>
          <a:spcPct val="20000"/>
        </a:spcBef>
        <a:spcAft>
          <a:spcPts val="600"/>
        </a:spcAft>
        <a:buClr>
          <a:schemeClr val="tx2"/>
        </a:buClr>
        <a:buFont typeface="Arial" pitchFamily="34" charset="0"/>
        <a:buChar char="•"/>
        <a:defRPr sz="1700" kern="1200">
          <a:solidFill>
            <a:schemeClr val="tx1"/>
          </a:solidFill>
          <a:latin typeface="+mn-lt"/>
          <a:ea typeface="+mn-ea"/>
          <a:cs typeface="+mn-cs"/>
        </a:defRPr>
      </a:lvl8pPr>
      <a:lvl9pPr marL="3886200" indent="-228600" algn="l" defTabSz="914400" rtl="0" eaLnBrk="1" latinLnBrk="0" hangingPunct="1">
        <a:lnSpc>
          <a:spcPct val="100000"/>
        </a:lnSpc>
        <a:spcBef>
          <a:spcPct val="20000"/>
        </a:spcBef>
        <a:spcAft>
          <a:spcPts val="600"/>
        </a:spcAft>
        <a:buClr>
          <a:schemeClr val="tx2"/>
        </a:buClr>
        <a:buFont typeface="Arial" pitchFamily="34" charset="0"/>
        <a:buChar char="•"/>
        <a:defRPr sz="17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image" Target="../media/image3.jpg"/><Relationship Id="rId1" Type="http://schemas.openxmlformats.org/officeDocument/2006/relationships/slideLayout" Target="../slideLayouts/slideLayout8.xml"/></Relationships>
</file>

<file path=ppt/slides/_rels/slide2.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image" Target="../media/image6.gif"/><Relationship Id="rId1" Type="http://schemas.openxmlformats.org/officeDocument/2006/relationships/slideLayout" Target="../slideLayouts/slideLayout2.xml"/><Relationship Id="rId5" Type="http://schemas.openxmlformats.org/officeDocument/2006/relationships/image" Target="../media/image8.jpg"/><Relationship Id="rId4" Type="http://schemas.openxmlformats.org/officeDocument/2006/relationships/image" Target="../media/image7.jpg"/></Relationships>
</file>

<file path=ppt/slides/_rels/slide5.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0.jp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2.jp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4.jp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2" Type="http://schemas.openxmlformats.org/officeDocument/2006/relationships/image" Target="../media/image15.gif"/><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Объект 4"/>
          <p:cNvPicPr>
            <a:picLocks noGrp="1" noChangeAspect="1"/>
          </p:cNvPicPr>
          <p:nvPr>
            <p:ph sz="quarter" idx="13"/>
          </p:nvPr>
        </p:nvPicPr>
        <p:blipFill>
          <a:blip r:embed="rId2">
            <a:extLst>
              <a:ext uri="{28A0092B-C50C-407E-A947-70E740481C1C}">
                <a14:useLocalDpi xmlns:a14="http://schemas.microsoft.com/office/drawing/2010/main" val="0"/>
              </a:ext>
            </a:extLst>
          </a:blip>
          <a:stretch>
            <a:fillRect/>
          </a:stretch>
        </p:blipFill>
        <p:spPr>
          <a:xfrm rot="20793829">
            <a:off x="411782" y="2028829"/>
            <a:ext cx="2798130" cy="4324383"/>
          </a:xfrm>
        </p:spPr>
      </p:pic>
      <p:sp>
        <p:nvSpPr>
          <p:cNvPr id="2" name="Заголовок 1"/>
          <p:cNvSpPr>
            <a:spLocks noGrp="1"/>
          </p:cNvSpPr>
          <p:nvPr>
            <p:ph type="title"/>
          </p:nvPr>
        </p:nvSpPr>
        <p:spPr>
          <a:xfrm>
            <a:off x="3203848" y="260648"/>
            <a:ext cx="5952956" cy="3456384"/>
          </a:xfrm>
        </p:spPr>
        <p:txBody>
          <a:bodyPr/>
          <a:lstStyle/>
          <a:p>
            <a:r>
              <a:rPr lang="ru-RU" sz="4400" b="1" i="1" u="sng" dirty="0" smtClean="0"/>
              <a:t>Права несовершеннолетних детей</a:t>
            </a:r>
            <a:endParaRPr lang="ru-RU" sz="4400" b="1" i="1" u="sng" dirty="0"/>
          </a:p>
        </p:txBody>
      </p:sp>
      <p:sp>
        <p:nvSpPr>
          <p:cNvPr id="3" name="Подзаголовок 2"/>
          <p:cNvSpPr>
            <a:spLocks noGrp="1"/>
          </p:cNvSpPr>
          <p:nvPr>
            <p:ph type="body" sz="half" idx="2"/>
          </p:nvPr>
        </p:nvSpPr>
        <p:spPr>
          <a:xfrm>
            <a:off x="5508104" y="4869160"/>
            <a:ext cx="3635896" cy="1963461"/>
          </a:xfrm>
        </p:spPr>
        <p:txBody>
          <a:bodyPr>
            <a:normAutofit/>
          </a:bodyPr>
          <a:lstStyle/>
          <a:p>
            <a:endParaRPr lang="ru-RU" sz="1600" dirty="0" smtClean="0"/>
          </a:p>
          <a:p>
            <a:r>
              <a:rPr lang="ru-RU" sz="1600" dirty="0" smtClean="0"/>
              <a:t>Подготовила педагог-психолог </a:t>
            </a:r>
            <a:r>
              <a:rPr lang="ru-RU" sz="1600" dirty="0" err="1" smtClean="0"/>
              <a:t>Брысина</a:t>
            </a:r>
            <a:r>
              <a:rPr lang="ru-RU" sz="1600" dirty="0" smtClean="0"/>
              <a:t> Маргарита</a:t>
            </a:r>
            <a:endParaRPr lang="ru-RU" sz="1600" dirty="0" smtClean="0"/>
          </a:p>
        </p:txBody>
      </p:sp>
      <p:pic>
        <p:nvPicPr>
          <p:cNvPr id="7" name="Рисунок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364088" y="109814"/>
            <a:ext cx="3258524" cy="2433031"/>
          </a:xfrm>
          <a:prstGeom prst="rect">
            <a:avLst/>
          </a:prstGeom>
        </p:spPr>
      </p:pic>
    </p:spTree>
    <p:extLst>
      <p:ext uri="{BB962C8B-B14F-4D97-AF65-F5344CB8AC3E}">
        <p14:creationId xmlns:p14="http://schemas.microsoft.com/office/powerpoint/2010/main" val="70831643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Прямоугольник 4"/>
          <p:cNvSpPr/>
          <p:nvPr/>
        </p:nvSpPr>
        <p:spPr>
          <a:xfrm>
            <a:off x="734590" y="404664"/>
            <a:ext cx="7632848" cy="4062651"/>
          </a:xfrm>
          <a:prstGeom prst="rect">
            <a:avLst/>
          </a:prstGeom>
        </p:spPr>
        <p:txBody>
          <a:bodyPr wrap="square">
            <a:spAutoFit/>
          </a:bodyPr>
          <a:lstStyle/>
          <a:p>
            <a:r>
              <a:rPr lang="ru-RU" sz="2000" dirty="0" smtClean="0"/>
              <a:t>Самой большой ценностью в жизни человека являются его дети, права которых так же, как и права родителей, защищены законом.</a:t>
            </a:r>
          </a:p>
          <a:p>
            <a:r>
              <a:rPr lang="ru-RU" sz="2000" dirty="0" smtClean="0"/>
              <a:t>В истории российского семейного законодательства права несовершеннолетних детей установлены Семейным Кодексом РФ, рассматривающим детей как независимых участников отношений в семье, а не как объект «родительской власти». Данный аспект семейного права приведен в соответствие с Конвенцией ООН о правах ребенка, участником которой Россия является начиная с 1990 года. Конвенция, исходя из общеизвестного постулата: будущее любой страны зависит от ее молодых граждан, - рассматривает ребенка  как личностью, за которой сохраняется неограниченное право на умственное, физическое и социальное развитие и право свободного выражения личного мнения.</a:t>
            </a:r>
          </a:p>
          <a:p>
            <a:endParaRPr lang="ru-RU" dirty="0" smtClean="0"/>
          </a:p>
        </p:txBody>
      </p:sp>
      <p:pic>
        <p:nvPicPr>
          <p:cNvPr id="6" name="Рисунок 5"/>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475656" y="476672"/>
            <a:ext cx="6192688" cy="6192688"/>
          </a:xfrm>
          <a:prstGeom prst="rect">
            <a:avLst/>
          </a:prstGeom>
        </p:spPr>
      </p:pic>
    </p:spTree>
    <p:extLst>
      <p:ext uri="{BB962C8B-B14F-4D97-AF65-F5344CB8AC3E}">
        <p14:creationId xmlns:p14="http://schemas.microsoft.com/office/powerpoint/2010/main" val="2454221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1000"/>
                                        <p:tgtEl>
                                          <p:spTgt spid="6"/>
                                        </p:tgtEl>
                                      </p:cBhvr>
                                    </p:animEffect>
                                    <p:anim calcmode="lin" valueType="num">
                                      <p:cBhvr>
                                        <p:cTn id="8" dur="1000" fill="hold"/>
                                        <p:tgtEl>
                                          <p:spTgt spid="6"/>
                                        </p:tgtEl>
                                        <p:attrNameLst>
                                          <p:attrName>ppt_x</p:attrName>
                                        </p:attrNameLst>
                                      </p:cBhvr>
                                      <p:tavLst>
                                        <p:tav tm="0">
                                          <p:val>
                                            <p:strVal val="#ppt_x"/>
                                          </p:val>
                                        </p:tav>
                                        <p:tav tm="100000">
                                          <p:val>
                                            <p:strVal val="#ppt_x"/>
                                          </p:val>
                                        </p:tav>
                                      </p:tavLst>
                                    </p:anim>
                                    <p:anim calcmode="lin" valueType="num">
                                      <p:cBhvr>
                                        <p:cTn id="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Текст 3"/>
          <p:cNvSpPr>
            <a:spLocks noGrp="1"/>
          </p:cNvSpPr>
          <p:nvPr>
            <p:ph type="body" sz="half" idx="4294967295"/>
          </p:nvPr>
        </p:nvSpPr>
        <p:spPr>
          <a:xfrm>
            <a:off x="179512" y="404813"/>
            <a:ext cx="8785101" cy="4968403"/>
          </a:xfrm>
        </p:spPr>
        <p:txBody>
          <a:bodyPr>
            <a:normAutofit lnSpcReduction="10000"/>
          </a:bodyPr>
          <a:lstStyle/>
          <a:p>
            <a:r>
              <a:rPr lang="ru-RU" sz="3200" dirty="0"/>
              <a:t>Конституционно-правовой статус несовершеннолетнего не закреплен в Конституции РФ отдельной статьей. Он теоретически складывается из положений Конвенции о правах ребенка, норм Конституции РФ и конкретизирующего их отраслевого законодательства. Это СК РФ (гл.11), Трудовой, Гражданский (ст.21, 26-28), Уголовный (ст.150-157), КоАП (ст.5.35-5.37, 6.10,20.22), УПК (ст.105,280,гл.50) </a:t>
            </a:r>
          </a:p>
          <a:p>
            <a:endParaRPr lang="ru-RU" dirty="0"/>
          </a:p>
        </p:txBody>
      </p:sp>
    </p:spTree>
    <p:extLst>
      <p:ext uri="{BB962C8B-B14F-4D97-AF65-F5344CB8AC3E}">
        <p14:creationId xmlns:p14="http://schemas.microsoft.com/office/powerpoint/2010/main" val="3226232922"/>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dirty="0" smtClean="0"/>
              <a:t>Основные документы по правам несовершеннолетних.</a:t>
            </a:r>
            <a:endParaRPr lang="ru-RU" dirty="0"/>
          </a:p>
        </p:txBody>
      </p:sp>
      <p:sp>
        <p:nvSpPr>
          <p:cNvPr id="3" name="Объект 2"/>
          <p:cNvSpPr>
            <a:spLocks noGrp="1"/>
          </p:cNvSpPr>
          <p:nvPr>
            <p:ph sz="quarter" idx="13"/>
          </p:nvPr>
        </p:nvSpPr>
        <p:spPr/>
        <p:txBody>
          <a:bodyPr/>
          <a:lstStyle/>
          <a:p>
            <a:r>
              <a:rPr lang="ru-RU" sz="2000" dirty="0" smtClean="0"/>
              <a:t>Семейный кодекс РФ</a:t>
            </a:r>
          </a:p>
          <a:p>
            <a:r>
              <a:rPr lang="ru-RU" sz="2000" dirty="0" smtClean="0"/>
              <a:t>Конвенция о </a:t>
            </a:r>
            <a:r>
              <a:rPr lang="ru-RU" sz="2000" dirty="0"/>
              <a:t>правах ребенка (Нью-Йорк, 20 ноября 1989 г.) — это документ о правах ребёнка из 54 статей. Все права, входящие в Конвенцию, распространяются на всех детей.</a:t>
            </a:r>
            <a:endParaRPr lang="ru-RU" sz="2000" dirty="0" smtClean="0"/>
          </a:p>
          <a:p>
            <a:r>
              <a:rPr lang="ru-RU" sz="2000" dirty="0" smtClean="0"/>
              <a:t>Основным </a:t>
            </a:r>
            <a:r>
              <a:rPr lang="ru-RU" sz="2000" dirty="0"/>
              <a:t>актом о правах ребёнка в России является Федеральный закон от 24 июля 1998 г. N 124-ФЗ «Об основных гарантиях прав ребёнка в Российской Федерации</a:t>
            </a:r>
            <a:r>
              <a:rPr lang="ru-RU" sz="2000" dirty="0" smtClean="0"/>
              <a:t>».</a:t>
            </a:r>
          </a:p>
          <a:p>
            <a:r>
              <a:rPr lang="ru-RU" sz="2000" dirty="0" smtClean="0"/>
              <a:t>Гражданский кодекс РФ</a:t>
            </a:r>
          </a:p>
          <a:p>
            <a:endParaRPr lang="ru-RU" dirty="0"/>
          </a:p>
        </p:txBody>
      </p:sp>
      <p:pic>
        <p:nvPicPr>
          <p:cNvPr id="4" name="Рисунок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20302042">
            <a:off x="1092859" y="4835674"/>
            <a:ext cx="1390650" cy="2095500"/>
          </a:xfrm>
          <a:prstGeom prst="rect">
            <a:avLst/>
          </a:prstGeom>
        </p:spPr>
      </p:pic>
      <p:pic>
        <p:nvPicPr>
          <p:cNvPr id="5" name="Рисунок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rot="20417772">
            <a:off x="3419872" y="4459754"/>
            <a:ext cx="1551806" cy="2398246"/>
          </a:xfrm>
          <a:prstGeom prst="rect">
            <a:avLst/>
          </a:prstGeom>
        </p:spPr>
      </p:pic>
      <p:pic>
        <p:nvPicPr>
          <p:cNvPr id="6" name="Рисунок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20432368">
            <a:off x="7524328" y="260776"/>
            <a:ext cx="1200150" cy="1952625"/>
          </a:xfrm>
          <a:prstGeom prst="rect">
            <a:avLst/>
          </a:prstGeom>
        </p:spPr>
      </p:pic>
      <p:pic>
        <p:nvPicPr>
          <p:cNvPr id="7" name="Рисунок 6"/>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rot="20243705">
            <a:off x="6085462" y="4406412"/>
            <a:ext cx="1581223" cy="2196143"/>
          </a:xfrm>
          <a:prstGeom prst="rect">
            <a:avLst/>
          </a:prstGeom>
        </p:spPr>
      </p:pic>
    </p:spTree>
    <p:extLst>
      <p:ext uri="{BB962C8B-B14F-4D97-AF65-F5344CB8AC3E}">
        <p14:creationId xmlns:p14="http://schemas.microsoft.com/office/powerpoint/2010/main" val="285154591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539552" y="0"/>
            <a:ext cx="8424936" cy="2420888"/>
          </a:xfrm>
        </p:spPr>
        <p:txBody>
          <a:bodyPr/>
          <a:lstStyle/>
          <a:p>
            <a:pPr marL="457200" indent="-457200">
              <a:buFont typeface="Arial" pitchFamily="34" charset="0"/>
              <a:buChar char="•"/>
            </a:pPr>
            <a:r>
              <a:rPr lang="ru-RU" dirty="0"/>
              <a:t>Согласно п.1 ст.54 СК РФ ребенком признается лицо, не достигшее возраста 18 лет.</a:t>
            </a:r>
            <a:br>
              <a:rPr lang="ru-RU" dirty="0"/>
            </a:br>
            <a:endParaRPr lang="ru-RU" dirty="0"/>
          </a:p>
        </p:txBody>
      </p:sp>
      <p:pic>
        <p:nvPicPr>
          <p:cNvPr id="4" name="Объект 3"/>
          <p:cNvPicPr>
            <a:picLocks noGrp="1" noChangeAspect="1"/>
          </p:cNvPicPr>
          <p:nvPr>
            <p:ph sz="quarter" idx="13"/>
          </p:nvPr>
        </p:nvPicPr>
        <p:blipFill>
          <a:blip r:embed="rId2">
            <a:extLst>
              <a:ext uri="{28A0092B-C50C-407E-A947-70E740481C1C}">
                <a14:useLocalDpi xmlns:a14="http://schemas.microsoft.com/office/drawing/2010/main" val="0"/>
              </a:ext>
            </a:extLst>
          </a:blip>
          <a:stretch>
            <a:fillRect/>
          </a:stretch>
        </p:blipFill>
        <p:spPr>
          <a:xfrm>
            <a:off x="1475656" y="2449059"/>
            <a:ext cx="5904656" cy="3932502"/>
          </a:xfrm>
        </p:spPr>
      </p:pic>
    </p:spTree>
    <p:extLst>
      <p:ext uri="{BB962C8B-B14F-4D97-AF65-F5344CB8AC3E}">
        <p14:creationId xmlns:p14="http://schemas.microsoft.com/office/powerpoint/2010/main" val="4893591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Прямоугольник 3"/>
          <p:cNvSpPr/>
          <p:nvPr/>
        </p:nvSpPr>
        <p:spPr>
          <a:xfrm>
            <a:off x="755576" y="476672"/>
            <a:ext cx="7344816" cy="1569660"/>
          </a:xfrm>
          <a:prstGeom prst="rect">
            <a:avLst/>
          </a:prstGeom>
        </p:spPr>
        <p:txBody>
          <a:bodyPr wrap="square">
            <a:spAutoFit/>
          </a:bodyPr>
          <a:lstStyle/>
          <a:p>
            <a:r>
              <a:rPr lang="ru-RU" sz="2400" dirty="0" smtClean="0"/>
              <a:t>Согласно Семейному Кодексу в РФ установлены следующие основные права несовершеннолетних детей в семье, реализация которых способствует их нормальному развитию и надлежащему воспитанию.</a:t>
            </a:r>
            <a:endParaRPr lang="ru-RU" sz="2400" dirty="0"/>
          </a:p>
        </p:txBody>
      </p:sp>
      <p:pic>
        <p:nvPicPr>
          <p:cNvPr id="5" name="Рисунок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55576" y="0"/>
            <a:ext cx="7200800" cy="6941449"/>
          </a:xfrm>
          <a:prstGeom prst="rect">
            <a:avLst/>
          </a:prstGeom>
        </p:spPr>
      </p:pic>
    </p:spTree>
    <p:extLst>
      <p:ext uri="{BB962C8B-B14F-4D97-AF65-F5344CB8AC3E}">
        <p14:creationId xmlns:p14="http://schemas.microsoft.com/office/powerpoint/2010/main" val="29322296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539552" y="692696"/>
            <a:ext cx="7924800" cy="1143000"/>
          </a:xfrm>
        </p:spPr>
        <p:txBody>
          <a:bodyPr/>
          <a:lstStyle/>
          <a:p>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
            </a:r>
            <a:br>
              <a:rPr lang="ru-RU" sz="2800" dirty="0" smtClean="0"/>
            </a:br>
            <a:r>
              <a:rPr lang="ru-RU" sz="2800" dirty="0"/>
              <a:t/>
            </a:r>
            <a:br>
              <a:rPr lang="ru-RU" sz="2800" dirty="0"/>
            </a:br>
            <a:r>
              <a:rPr lang="ru-RU" sz="2800" dirty="0" smtClean="0"/>
              <a:t>Статья </a:t>
            </a:r>
            <a:r>
              <a:rPr lang="ru-RU" sz="2800" dirty="0"/>
              <a:t>54. СК РФ. Право ребенка жить и воспитываться в семье</a:t>
            </a:r>
            <a:br>
              <a:rPr lang="ru-RU" sz="2800" dirty="0"/>
            </a:br>
            <a:r>
              <a:rPr lang="ru-RU" sz="2800" dirty="0"/>
              <a:t/>
            </a:r>
            <a:br>
              <a:rPr lang="ru-RU" sz="2800" dirty="0"/>
            </a:br>
            <a:endParaRPr lang="ru-RU" sz="2800" dirty="0"/>
          </a:p>
        </p:txBody>
      </p:sp>
      <p:sp>
        <p:nvSpPr>
          <p:cNvPr id="3" name="Объект 2"/>
          <p:cNvSpPr>
            <a:spLocks noGrp="1"/>
          </p:cNvSpPr>
          <p:nvPr>
            <p:ph sz="quarter" idx="13"/>
          </p:nvPr>
        </p:nvSpPr>
        <p:spPr>
          <a:xfrm>
            <a:off x="683568" y="980728"/>
            <a:ext cx="7924800" cy="4114800"/>
          </a:xfrm>
        </p:spPr>
        <p:txBody>
          <a:bodyPr>
            <a:normAutofit lnSpcReduction="10000"/>
          </a:bodyPr>
          <a:lstStyle/>
          <a:p>
            <a:endParaRPr lang="ru-RU" dirty="0"/>
          </a:p>
          <a:p>
            <a:r>
              <a:rPr lang="ru-RU" sz="2000" dirty="0"/>
              <a:t>1. Ребенком признается лицо, не достигшее возраста восемнадцати лет (совершеннолетия). </a:t>
            </a:r>
            <a:endParaRPr lang="ru-RU" sz="2000" dirty="0" smtClean="0"/>
          </a:p>
          <a:p>
            <a:r>
              <a:rPr lang="ru-RU" sz="2000" dirty="0" smtClean="0"/>
              <a:t>2</a:t>
            </a:r>
            <a:r>
              <a:rPr lang="ru-RU" sz="2000" dirty="0"/>
              <a:t>. Каждый ребенок имеет право жить и воспитываться в семье, насколько это возможно, право знать своих родителей, право на их заботу, право на совместное с ними проживание, за исключением случаев, когда это противоречит его интересам. Ребенок имеет права на воспитание своими родителями, обеспечение его интересов, всестороннее развитие, уважение его человеческого достоинства. При отсутствии родителей, при лишении их родительских прав и в других случаях утраты родительского попечения право ребенка на воспитание в семье обеспечивается органом опеки и попечительства в порядке, установленном главой 18 настоящего Кодекса.</a:t>
            </a:r>
          </a:p>
          <a:p>
            <a:endParaRPr lang="ru-RU" dirty="0"/>
          </a:p>
        </p:txBody>
      </p:sp>
      <p:pic>
        <p:nvPicPr>
          <p:cNvPr id="4" name="Рисунок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rot="1462588">
            <a:off x="5876928" y="4827215"/>
            <a:ext cx="1571756" cy="1777792"/>
          </a:xfrm>
          <a:prstGeom prst="rect">
            <a:avLst/>
          </a:prstGeom>
        </p:spPr>
      </p:pic>
    </p:spTree>
    <p:extLst>
      <p:ext uri="{BB962C8B-B14F-4D97-AF65-F5344CB8AC3E}">
        <p14:creationId xmlns:p14="http://schemas.microsoft.com/office/powerpoint/2010/main" val="47072170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611560" y="1124744"/>
            <a:ext cx="7924800" cy="1156990"/>
          </a:xfrm>
        </p:spPr>
        <p:txBody>
          <a:bodyPr/>
          <a:lstStyle/>
          <a:p>
            <a:r>
              <a:rPr lang="ru-RU" sz="2800" dirty="0"/>
              <a:t>Статья 55. СК РФ. Право ребенка на общение с родителями и другими родственниками</a:t>
            </a:r>
            <a:br>
              <a:rPr lang="ru-RU" sz="2800" dirty="0"/>
            </a:br>
            <a:r>
              <a:rPr lang="ru-RU" dirty="0"/>
              <a:t/>
            </a:r>
            <a:br>
              <a:rPr lang="ru-RU" dirty="0"/>
            </a:br>
            <a:endParaRPr lang="ru-RU" dirty="0"/>
          </a:p>
        </p:txBody>
      </p:sp>
      <p:pic>
        <p:nvPicPr>
          <p:cNvPr id="4" name="Рисунок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rot="704023" flipH="1">
            <a:off x="5942828" y="4338457"/>
            <a:ext cx="3024336" cy="2235379"/>
          </a:xfrm>
          <a:prstGeom prst="rect">
            <a:avLst/>
          </a:prstGeom>
        </p:spPr>
      </p:pic>
      <p:sp>
        <p:nvSpPr>
          <p:cNvPr id="3" name="Объект 2"/>
          <p:cNvSpPr>
            <a:spLocks noGrp="1"/>
          </p:cNvSpPr>
          <p:nvPr>
            <p:ph sz="quarter" idx="13"/>
          </p:nvPr>
        </p:nvSpPr>
        <p:spPr/>
        <p:txBody>
          <a:bodyPr>
            <a:normAutofit/>
          </a:bodyPr>
          <a:lstStyle/>
          <a:p>
            <a:r>
              <a:rPr lang="ru-RU" sz="2000" dirty="0"/>
              <a:t>1. Ребенок имеет право на общение с обоими родителями, дедушкой, бабушкой, братьями, сестрами и другими родственниками. Расторжение брака родителей, признание его недействительным или раздельное проживание родителей не влияют на права ребенка. В случае раздельного проживания родителей ребенок имеет право на общение с каждым из них. Ребенок имеет право на общение со своими родителями также в случае их проживания в разных государствах</a:t>
            </a:r>
            <a:r>
              <a:rPr lang="ru-RU" sz="2000" dirty="0" smtClean="0"/>
              <a:t>.</a:t>
            </a:r>
          </a:p>
          <a:p>
            <a:r>
              <a:rPr lang="ru-RU" sz="2000" dirty="0" smtClean="0"/>
              <a:t> </a:t>
            </a:r>
            <a:r>
              <a:rPr lang="ru-RU" sz="2000" dirty="0"/>
              <a:t>2. Ребенок, находящийся в экстремальной ситуации (задержание, арест, заключение под стражу, нахождение в лечебном учреждении и другое), имеет право на общение со своими родителями и другими родственниками в порядке, установленном законом.</a:t>
            </a:r>
          </a:p>
          <a:p>
            <a:endParaRPr lang="ru-RU" sz="2000" dirty="0"/>
          </a:p>
        </p:txBody>
      </p:sp>
    </p:spTree>
    <p:extLst>
      <p:ext uri="{BB962C8B-B14F-4D97-AF65-F5344CB8AC3E}">
        <p14:creationId xmlns:p14="http://schemas.microsoft.com/office/powerpoint/2010/main" val="240076861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67544" y="404664"/>
            <a:ext cx="7924800" cy="1143000"/>
          </a:xfrm>
        </p:spPr>
        <p:txBody>
          <a:bodyPr/>
          <a:lstStyle/>
          <a:p>
            <a:r>
              <a:rPr lang="ru-RU" sz="2800" dirty="0"/>
              <a:t>Статья 56. СК РФ. Право ребенка на защиту</a:t>
            </a:r>
            <a:br>
              <a:rPr lang="ru-RU" sz="2800" dirty="0"/>
            </a:br>
            <a:endParaRPr lang="ru-RU" sz="2800" dirty="0"/>
          </a:p>
        </p:txBody>
      </p:sp>
      <p:sp>
        <p:nvSpPr>
          <p:cNvPr id="3" name="Объект 2"/>
          <p:cNvSpPr>
            <a:spLocks noGrp="1"/>
          </p:cNvSpPr>
          <p:nvPr>
            <p:ph sz="quarter" idx="13"/>
          </p:nvPr>
        </p:nvSpPr>
        <p:spPr>
          <a:xfrm>
            <a:off x="539552" y="1268760"/>
            <a:ext cx="7924800" cy="4114800"/>
          </a:xfrm>
        </p:spPr>
        <p:txBody>
          <a:bodyPr>
            <a:noAutofit/>
          </a:bodyPr>
          <a:lstStyle/>
          <a:p>
            <a:r>
              <a:rPr lang="ru-RU" sz="2000" dirty="0"/>
              <a:t>1. Ребенок имеет право на защиту своих прав и законных интересов. Защита прав и законных интересов ребенка осуществляется родителями (лицами, их заменяющими), а в случаях, предусмотренных настоящим Кодексом, органом опеки и попечительства, прокурором и судом. Несовершеннолетний, признанный в соответствии с законом полностью дееспособным до достижения совершеннолетия, имеет право самостоятельно осуществлять свои права и обязанности, в том числе право на защиту. </a:t>
            </a:r>
            <a:endParaRPr lang="ru-RU" sz="2000" dirty="0" smtClean="0"/>
          </a:p>
          <a:p>
            <a:r>
              <a:rPr lang="ru-RU" sz="2000" dirty="0" smtClean="0"/>
              <a:t>2</a:t>
            </a:r>
            <a:r>
              <a:rPr lang="ru-RU" sz="2000" dirty="0"/>
              <a:t>. Ребенок имеет право на защиту от злоупотреблений со стороны родителей (лиц, их заменяющих). При нарушении прав и законных интересов ребенка, в том числе при невыполнении или при ненадлежащем выполнении родителями (одним из них) обязанностей по воспитанию, образованию ребенка либо при злоупотреблении родительскими правами, ребенок вправе самостоятельно обращаться за их защитой в орган опеки и попечительства, а по достижении возраста четырнадцати лет в суд</a:t>
            </a:r>
            <a:r>
              <a:rPr lang="ru-RU" sz="1600" dirty="0"/>
              <a:t>. </a:t>
            </a:r>
            <a:endParaRPr lang="ru-RU" sz="1600" dirty="0" smtClean="0"/>
          </a:p>
        </p:txBody>
      </p:sp>
    </p:spTree>
    <p:extLst>
      <p:ext uri="{BB962C8B-B14F-4D97-AF65-F5344CB8AC3E}">
        <p14:creationId xmlns:p14="http://schemas.microsoft.com/office/powerpoint/2010/main" val="305665623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Прямоугольник 3"/>
          <p:cNvSpPr/>
          <p:nvPr/>
        </p:nvSpPr>
        <p:spPr>
          <a:xfrm>
            <a:off x="467544" y="404664"/>
            <a:ext cx="8623580" cy="2246769"/>
          </a:xfrm>
          <a:prstGeom prst="rect">
            <a:avLst/>
          </a:prstGeom>
        </p:spPr>
        <p:txBody>
          <a:bodyPr wrap="square">
            <a:spAutoFit/>
          </a:bodyPr>
          <a:lstStyle/>
          <a:p>
            <a:pPr marL="342900" indent="-342900">
              <a:buFont typeface="Arial" pitchFamily="34" charset="0"/>
              <a:buChar char="•"/>
            </a:pPr>
            <a:r>
              <a:rPr lang="ru-RU" sz="2000" dirty="0" smtClean="0"/>
              <a:t>3. Должностные лица организаций и иные граждане, которым станет известно об угрозе жизни или здоровью ребенка, о нарушении его прав и законных интересов, обязаны сообщить об этом в орган опеки и попечительства по месту фактического нахождения ребенка. При получении таких сведений орган опеки и попечительства обязан принять необходимые меры по защите прав и законных интересов ребенка.</a:t>
            </a:r>
          </a:p>
          <a:p>
            <a:endParaRPr lang="ru-RU" sz="2000" dirty="0"/>
          </a:p>
        </p:txBody>
      </p:sp>
      <p:pic>
        <p:nvPicPr>
          <p:cNvPr id="5" name="Рисунок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93355" y="2492896"/>
            <a:ext cx="7171957" cy="3774990"/>
          </a:xfrm>
          <a:prstGeom prst="rect">
            <a:avLst/>
          </a:prstGeom>
        </p:spPr>
      </p:pic>
    </p:spTree>
    <p:extLst>
      <p:ext uri="{BB962C8B-B14F-4D97-AF65-F5344CB8AC3E}">
        <p14:creationId xmlns:p14="http://schemas.microsoft.com/office/powerpoint/2010/main" val="16481779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wipe(down)">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z="2800" dirty="0"/>
              <a:t>Статья 57. СК РФ. Право ребенка выражать свое мнение </a:t>
            </a:r>
          </a:p>
        </p:txBody>
      </p:sp>
      <p:sp>
        <p:nvSpPr>
          <p:cNvPr id="3" name="Объект 2"/>
          <p:cNvSpPr>
            <a:spLocks noGrp="1"/>
          </p:cNvSpPr>
          <p:nvPr>
            <p:ph sz="quarter" idx="13"/>
          </p:nvPr>
        </p:nvSpPr>
        <p:spPr/>
        <p:txBody>
          <a:bodyPr>
            <a:normAutofit/>
          </a:bodyPr>
          <a:lstStyle/>
          <a:p>
            <a:r>
              <a:rPr lang="ru-RU" sz="2000" dirty="0"/>
              <a:t>Ребенок вправе выражать свое мнение при решении в семье любого вопроса, затрагивающего его интересы, а также быть заслушанным в ходе любого судебного или административного разбирательства. Учет мнения ребенка, достигшего возраста десяти лет, обязателен, за исключением случаев, когда это противоречит его интересам. В случаях, предусмотренных настоящим Кодексом (статьи 59, 72, 132, 134, 136, 143, 145), органы опеки и попечительства или суд могут принять решение только с согласия ребенка, достигшего возраста десяти лет</a:t>
            </a:r>
            <a:r>
              <a:rPr lang="ru-RU" sz="1800" dirty="0"/>
              <a:t>.</a:t>
            </a:r>
          </a:p>
        </p:txBody>
      </p:sp>
    </p:spTree>
    <p:extLst>
      <p:ext uri="{BB962C8B-B14F-4D97-AF65-F5344CB8AC3E}">
        <p14:creationId xmlns:p14="http://schemas.microsoft.com/office/powerpoint/2010/main" val="11708869"/>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611560" y="116632"/>
            <a:ext cx="7924800" cy="1143000"/>
          </a:xfrm>
        </p:spPr>
        <p:txBody>
          <a:bodyPr/>
          <a:lstStyle/>
          <a:p>
            <a:r>
              <a:rPr lang="ru-RU" sz="2800" dirty="0"/>
              <a:t>Статья 58. СК РФ. Право ребенка на имя, отчество и фамилию</a:t>
            </a:r>
          </a:p>
        </p:txBody>
      </p:sp>
      <p:sp>
        <p:nvSpPr>
          <p:cNvPr id="3" name="Объект 2"/>
          <p:cNvSpPr>
            <a:spLocks noGrp="1"/>
          </p:cNvSpPr>
          <p:nvPr>
            <p:ph sz="quarter" idx="13"/>
          </p:nvPr>
        </p:nvSpPr>
        <p:spPr>
          <a:xfrm>
            <a:off x="539552" y="1340768"/>
            <a:ext cx="8208912" cy="4752528"/>
          </a:xfrm>
        </p:spPr>
        <p:txBody>
          <a:bodyPr>
            <a:normAutofit/>
          </a:bodyPr>
          <a:lstStyle/>
          <a:p>
            <a:r>
              <a:rPr lang="ru-RU" sz="1800" dirty="0"/>
              <a:t>1. Ребенок имеет право на имя, отчество и фамилию. </a:t>
            </a:r>
            <a:endParaRPr lang="ru-RU" sz="1800" dirty="0" smtClean="0"/>
          </a:p>
          <a:p>
            <a:r>
              <a:rPr lang="ru-RU" sz="1800" dirty="0" smtClean="0"/>
              <a:t>2</a:t>
            </a:r>
            <a:r>
              <a:rPr lang="ru-RU" sz="1800" dirty="0"/>
              <a:t>. Имя ребенку дается по соглашению родителей, отчество присваивается по имени отца, если иное не предусмотрено законами субъектов Российской Федерации или не основано на национальном обычае</a:t>
            </a:r>
            <a:r>
              <a:rPr lang="ru-RU" sz="1800" dirty="0" smtClean="0"/>
              <a:t>.</a:t>
            </a:r>
          </a:p>
          <a:p>
            <a:r>
              <a:rPr lang="ru-RU" sz="1800" dirty="0" smtClean="0"/>
              <a:t> </a:t>
            </a:r>
            <a:r>
              <a:rPr lang="ru-RU" sz="1800" dirty="0"/>
              <a:t>3. Фамилия ребенка определяется фамилией родителей. При разных фамилиях родителей ребенку присваивается фамилия отца или фамилия матери по соглашению родителей, если иное не предусмотрено законами субъектов Российской Федерации. </a:t>
            </a:r>
            <a:endParaRPr lang="ru-RU" sz="1800" dirty="0" smtClean="0"/>
          </a:p>
          <a:p>
            <a:r>
              <a:rPr lang="ru-RU" sz="1800" dirty="0" smtClean="0"/>
              <a:t>4</a:t>
            </a:r>
            <a:r>
              <a:rPr lang="ru-RU" sz="1800" dirty="0"/>
              <a:t>. При отсутствии соглашения между родителями относительно имени и (или) фамилии ребенка возникшие разногласия разрешаются органом опеки и попечительства</a:t>
            </a:r>
            <a:r>
              <a:rPr lang="ru-RU" sz="1800" dirty="0" smtClean="0"/>
              <a:t>.</a:t>
            </a:r>
          </a:p>
          <a:p>
            <a:r>
              <a:rPr lang="ru-RU" sz="1800" dirty="0" smtClean="0"/>
              <a:t> </a:t>
            </a:r>
            <a:r>
              <a:rPr lang="ru-RU" sz="1800" dirty="0"/>
              <a:t>5. Если отцовство не установлено, имя ребенку дается по указанию матери, отчество присваивается по имени лица, записанного в качестве отца ребенка (пункт 3 статьи 51 настоящего Кодекса), фамилия - по фамилии матери.</a:t>
            </a:r>
          </a:p>
          <a:p>
            <a:endParaRPr lang="ru-RU" sz="1800" dirty="0"/>
          </a:p>
        </p:txBody>
      </p:sp>
    </p:spTree>
    <p:extLst>
      <p:ext uri="{BB962C8B-B14F-4D97-AF65-F5344CB8AC3E}">
        <p14:creationId xmlns:p14="http://schemas.microsoft.com/office/powerpoint/2010/main" val="3266893063"/>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611560" y="116632"/>
            <a:ext cx="7924800" cy="1143000"/>
          </a:xfrm>
        </p:spPr>
        <p:txBody>
          <a:bodyPr/>
          <a:lstStyle/>
          <a:p>
            <a:r>
              <a:rPr lang="ru-RU" sz="2800" dirty="0"/>
              <a:t>Статья 59. СК РФ. Изменение имени и фамилии ребенка </a:t>
            </a:r>
          </a:p>
        </p:txBody>
      </p:sp>
      <p:sp>
        <p:nvSpPr>
          <p:cNvPr id="3" name="Объект 2"/>
          <p:cNvSpPr>
            <a:spLocks noGrp="1"/>
          </p:cNvSpPr>
          <p:nvPr>
            <p:ph sz="quarter" idx="13"/>
          </p:nvPr>
        </p:nvSpPr>
        <p:spPr/>
        <p:txBody>
          <a:bodyPr>
            <a:normAutofit/>
          </a:bodyPr>
          <a:lstStyle/>
          <a:p>
            <a:r>
              <a:rPr lang="ru-RU" sz="2000" dirty="0"/>
              <a:t>1. По совместной просьбе родителей до достижения ребенком возраста четырнадцати лет орган опеки и попечительства исходя из интересов ребенка вправе разрешить изменить имя ребенку, а также изменить присвоенную ему фамилию на фамилию другого родителя. </a:t>
            </a:r>
            <a:endParaRPr lang="ru-RU" sz="2000" dirty="0" smtClean="0"/>
          </a:p>
          <a:p>
            <a:r>
              <a:rPr lang="ru-RU" sz="2000" dirty="0" smtClean="0"/>
              <a:t>2</a:t>
            </a:r>
            <a:r>
              <a:rPr lang="ru-RU" sz="2000" dirty="0"/>
              <a:t>. Если родители проживают раздельно и родитель, с которым проживает ребенок, желает присвоить ему свою фамилию, орган опеки и попечительства разрешает этот вопрос в зависимости от интересов ребенка и с учетом мнения другого родителя. Учет мнения родителя не обязателен при невозможности установления его места нахождения, лишении его родительских прав, признании недееспособным, а также в случаях уклонения родителя без уважительных причин от воспитания и содержания ребенка</a:t>
            </a:r>
            <a:r>
              <a:rPr lang="ru-RU" sz="2000" dirty="0" smtClean="0"/>
              <a:t>.</a:t>
            </a:r>
          </a:p>
        </p:txBody>
      </p:sp>
    </p:spTree>
    <p:extLst>
      <p:ext uri="{BB962C8B-B14F-4D97-AF65-F5344CB8AC3E}">
        <p14:creationId xmlns:p14="http://schemas.microsoft.com/office/powerpoint/2010/main" val="3411216491"/>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Прямоугольник 3"/>
          <p:cNvSpPr/>
          <p:nvPr/>
        </p:nvSpPr>
        <p:spPr>
          <a:xfrm>
            <a:off x="755576" y="548680"/>
            <a:ext cx="7560840" cy="2246769"/>
          </a:xfrm>
          <a:prstGeom prst="rect">
            <a:avLst/>
          </a:prstGeom>
        </p:spPr>
        <p:txBody>
          <a:bodyPr wrap="square">
            <a:spAutoFit/>
          </a:bodyPr>
          <a:lstStyle/>
          <a:p>
            <a:pPr marL="342900" indent="-342900">
              <a:buFont typeface="Arial" pitchFamily="34" charset="0"/>
              <a:buChar char="•"/>
            </a:pPr>
            <a:r>
              <a:rPr lang="ru-RU" sz="2000" dirty="0" smtClean="0"/>
              <a:t> 3. Если ребенок рожден от лиц, не состоящих в браке между собой, и отцовство в законном порядке не установлено, орган опеки и попечительства исходя из интересов ребенка вправе разрешить изменить его фамилию на фамилию матери, которую она носит в момент обращения с такой просьбой. </a:t>
            </a:r>
          </a:p>
          <a:p>
            <a:pPr marL="342900" indent="-342900">
              <a:buFont typeface="Arial" pitchFamily="34" charset="0"/>
              <a:buChar char="•"/>
            </a:pPr>
            <a:r>
              <a:rPr lang="ru-RU" sz="2000" dirty="0" smtClean="0"/>
              <a:t>4. Изменение имени и (или) фамилии ребенка, достигшего возраста десяти лет, может быть произведено только с его согласия.</a:t>
            </a:r>
            <a:endParaRPr lang="ru-RU" sz="2000" dirty="0"/>
          </a:p>
        </p:txBody>
      </p:sp>
      <p:pic>
        <p:nvPicPr>
          <p:cNvPr id="5" name="Рисунок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79712" y="2809320"/>
            <a:ext cx="5184576" cy="3888432"/>
          </a:xfrm>
          <a:prstGeom prst="rect">
            <a:avLst/>
          </a:prstGeom>
        </p:spPr>
      </p:pic>
    </p:spTree>
    <p:extLst>
      <p:ext uri="{BB962C8B-B14F-4D97-AF65-F5344CB8AC3E}">
        <p14:creationId xmlns:p14="http://schemas.microsoft.com/office/powerpoint/2010/main" val="1447137756"/>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z="2800" dirty="0"/>
              <a:t>Статья 60. СК РФ. Имущественные права ребенка </a:t>
            </a:r>
          </a:p>
        </p:txBody>
      </p:sp>
      <p:sp>
        <p:nvSpPr>
          <p:cNvPr id="3" name="Объект 2"/>
          <p:cNvSpPr>
            <a:spLocks noGrp="1"/>
          </p:cNvSpPr>
          <p:nvPr>
            <p:ph sz="quarter" idx="13"/>
          </p:nvPr>
        </p:nvSpPr>
        <p:spPr/>
        <p:txBody>
          <a:bodyPr>
            <a:normAutofit/>
          </a:bodyPr>
          <a:lstStyle/>
          <a:p>
            <a:r>
              <a:rPr lang="ru-RU" sz="2000" dirty="0"/>
              <a:t>1. Ребенок имеет право на получение содержания от своих родителей и других членов семьи в порядке и в размерах, которые установлены разделом V настоящего Кодекса</a:t>
            </a:r>
            <a:r>
              <a:rPr lang="ru-RU" sz="2000" dirty="0" smtClean="0"/>
              <a:t>.</a:t>
            </a:r>
          </a:p>
          <a:p>
            <a:r>
              <a:rPr lang="ru-RU" sz="2000" dirty="0" smtClean="0"/>
              <a:t> </a:t>
            </a:r>
            <a:r>
              <a:rPr lang="ru-RU" sz="2000" dirty="0"/>
              <a:t>2. Суммы, причитающиеся ребенку в качестве алиментов, пенсий, пособий, поступают в распоряжение родителей (лиц, их заменяющих) и расходуются ими на содержание, воспитание и образование ребенка. Суд по требованию родителя, обязанного уплачивать алименты на несовершеннолетних детей, вправе вынести решение о перечислении не более пятидесяти процентов сумм алиментов, подлежащих выплате, на счета, открытые на имя несовершеннолетних детей в банках. </a:t>
            </a:r>
            <a:endParaRPr lang="ru-RU" sz="2000" dirty="0" smtClean="0"/>
          </a:p>
        </p:txBody>
      </p:sp>
    </p:spTree>
    <p:extLst>
      <p:ext uri="{BB962C8B-B14F-4D97-AF65-F5344CB8AC3E}">
        <p14:creationId xmlns:p14="http://schemas.microsoft.com/office/powerpoint/2010/main" val="3332579258"/>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Прямоугольник 3"/>
          <p:cNvSpPr/>
          <p:nvPr/>
        </p:nvSpPr>
        <p:spPr>
          <a:xfrm>
            <a:off x="611560" y="332656"/>
            <a:ext cx="8064896" cy="5016758"/>
          </a:xfrm>
          <a:prstGeom prst="rect">
            <a:avLst/>
          </a:prstGeom>
        </p:spPr>
        <p:txBody>
          <a:bodyPr wrap="square">
            <a:spAutoFit/>
          </a:bodyPr>
          <a:lstStyle/>
          <a:p>
            <a:r>
              <a:rPr lang="ru-RU" sz="2000" dirty="0" smtClean="0"/>
              <a:t>3. Ребенок имеет право собственности на доходы, полученные им, имущество, полученное им в дар или в порядке наследования, а также на любое другое имущество, приобретенное на средства ребенка. Право ребенка на распоряжение принадлежащим ему на праве собственности имуществом определяется статьями 26 и 28 Гражданского кодекса Российской Федерации. При осуществлении родителями правомочий по управлению имуществом ребенка на них распространяются правила, установленные гражданским законодательством в отношении распоряжения имуществом подопечного (статья 37 Гражданского кодекса Российской Федерации).</a:t>
            </a:r>
          </a:p>
          <a:p>
            <a:r>
              <a:rPr lang="ru-RU" sz="2000" dirty="0" smtClean="0"/>
              <a:t> 4. Ребенок не имеет права собственности на имущество родителей, родители не имеют права собственности на имущество ребенка. Дети и родители, проживающие совместно, могут владеть и пользоваться имуществом друг друга по взаимному согласию. </a:t>
            </a:r>
          </a:p>
          <a:p>
            <a:r>
              <a:rPr lang="ru-RU" sz="2000" dirty="0" smtClean="0"/>
              <a:t>5. В случае возникновения права общей собственности родителей и детей их права на владение, пользование и распоряжение общим имуществом определяются гражданским законодательством.</a:t>
            </a:r>
            <a:endParaRPr lang="ru-RU" sz="2000" dirty="0"/>
          </a:p>
        </p:txBody>
      </p:sp>
    </p:spTree>
    <p:extLst>
      <p:ext uri="{BB962C8B-B14F-4D97-AF65-F5344CB8AC3E}">
        <p14:creationId xmlns:p14="http://schemas.microsoft.com/office/powerpoint/2010/main" val="411865845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ru-RU"/>
          </a:p>
        </p:txBody>
      </p:sp>
      <p:pic>
        <p:nvPicPr>
          <p:cNvPr id="4" name="Объект 3"/>
          <p:cNvPicPr>
            <a:picLocks noGrp="1" noChangeAspect="1"/>
          </p:cNvPicPr>
          <p:nvPr>
            <p:ph sz="quarter" idx="13"/>
          </p:nvPr>
        </p:nvPicPr>
        <p:blipFill>
          <a:blip r:embed="rId2">
            <a:extLst>
              <a:ext uri="{28A0092B-C50C-407E-A947-70E740481C1C}">
                <a14:useLocalDpi xmlns:a14="http://schemas.microsoft.com/office/drawing/2010/main" val="0"/>
              </a:ext>
            </a:extLst>
          </a:blip>
          <a:stretch>
            <a:fillRect/>
          </a:stretch>
        </p:blipFill>
        <p:spPr>
          <a:xfrm>
            <a:off x="179512" y="188640"/>
            <a:ext cx="8801245" cy="6269381"/>
          </a:xfrm>
        </p:spPr>
      </p:pic>
    </p:spTree>
    <p:extLst>
      <p:ext uri="{BB962C8B-B14F-4D97-AF65-F5344CB8AC3E}">
        <p14:creationId xmlns:p14="http://schemas.microsoft.com/office/powerpoint/2010/main" val="3396131966"/>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lang="ru-RU" sz="2800" dirty="0"/>
              <a:t>Декларация прав </a:t>
            </a:r>
            <a:r>
              <a:rPr lang="ru-RU" sz="2800" dirty="0" smtClean="0"/>
              <a:t>ребёнка принятая </a:t>
            </a:r>
            <a:r>
              <a:rPr lang="ru-RU" sz="2800" dirty="0"/>
              <a:t>Генеральной Ассамблеей ООН в 1959 году, устанавливает следующие принципы</a:t>
            </a:r>
            <a:r>
              <a:rPr lang="ru-RU" dirty="0"/>
              <a:t>:</a:t>
            </a:r>
          </a:p>
        </p:txBody>
      </p:sp>
      <p:sp>
        <p:nvSpPr>
          <p:cNvPr id="3" name="Объект 2"/>
          <p:cNvSpPr>
            <a:spLocks noGrp="1"/>
          </p:cNvSpPr>
          <p:nvPr>
            <p:ph sz="quarter" idx="13"/>
          </p:nvPr>
        </p:nvSpPr>
        <p:spPr/>
        <p:txBody>
          <a:bodyPr>
            <a:normAutofit/>
          </a:bodyPr>
          <a:lstStyle/>
          <a:p>
            <a:pPr>
              <a:buFont typeface="+mj-lt"/>
              <a:buAutoNum type="arabicPeriod"/>
            </a:pPr>
            <a:r>
              <a:rPr lang="ru-RU" sz="1800" dirty="0"/>
              <a:t>Ребёнку должны принадлежать все указанные в настоящей Декларации права. Эти права должны признаваться за всеми детьми без всяких исключений и без различия или дискриминации по признаку расы, цвета кожи, пола, языка, религии, политических или иных убеждений, национального или социального происхождения, имущественного положения, рождения или иного обстоятельства, касающегося самого ребёнка или его семьи.</a:t>
            </a:r>
          </a:p>
          <a:p>
            <a:pPr>
              <a:buFont typeface="+mj-lt"/>
              <a:buAutoNum type="arabicPeriod"/>
            </a:pPr>
            <a:r>
              <a:rPr lang="ru-RU" sz="1800" dirty="0"/>
              <a:t>Ребёнку законом и другими средствами должна быть обеспечена специальная защита и предоставлены возможности и благоприятные условия, которые позволяли бы ему развиваться физически, умственно, нравственно, духовно и в социальном отношении здоровым и нормальным путём и в условиях свободы и достоинства. При издании с этой целью законов главным соображением должно быть наилучшее обеспечение интересов ребёнка.</a:t>
            </a:r>
          </a:p>
          <a:p>
            <a:pPr>
              <a:buFont typeface="+mj-lt"/>
              <a:buAutoNum type="arabicPeriod"/>
            </a:pPr>
            <a:r>
              <a:rPr lang="ru-RU" sz="1800" dirty="0"/>
              <a:t>Ребёнку должно принадлежать с его рождения право на имя и гражданство.</a:t>
            </a:r>
          </a:p>
        </p:txBody>
      </p:sp>
    </p:spTree>
    <p:extLst>
      <p:ext uri="{BB962C8B-B14F-4D97-AF65-F5344CB8AC3E}">
        <p14:creationId xmlns:p14="http://schemas.microsoft.com/office/powerpoint/2010/main" val="1018736912"/>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Прямоугольник 3"/>
          <p:cNvSpPr/>
          <p:nvPr/>
        </p:nvSpPr>
        <p:spPr>
          <a:xfrm>
            <a:off x="323528" y="332656"/>
            <a:ext cx="8136904" cy="6247864"/>
          </a:xfrm>
          <a:prstGeom prst="rect">
            <a:avLst/>
          </a:prstGeom>
        </p:spPr>
        <p:txBody>
          <a:bodyPr wrap="square">
            <a:spAutoFit/>
          </a:bodyPr>
          <a:lstStyle/>
          <a:p>
            <a:r>
              <a:rPr lang="ru-RU" sz="2000" dirty="0" smtClean="0"/>
              <a:t>4. Ребёнок должен пользоваться благами социального обеспечения. Ему должно принадлежать право на здоровый рост и развитие; с этой целью специальные уход и охрана должны быть обеспечены как ему, так и его матери, включая дородовый и послеродовый уход. Ребёнку должно принадлежать право на надлежащее питание, жилище, развлечения и медицинское обслуживание.</a:t>
            </a:r>
          </a:p>
          <a:p>
            <a:endParaRPr lang="ru-RU" sz="2000" dirty="0" smtClean="0"/>
          </a:p>
          <a:p>
            <a:r>
              <a:rPr lang="ru-RU" sz="2000" dirty="0" smtClean="0"/>
              <a:t>5. Ребёнку, который является неполноценным в физическом, психическом или социальном отношении, должны обеспечиваться специальные режим, образование и заботы, необходимые ввиду его особого состояния.</a:t>
            </a:r>
          </a:p>
          <a:p>
            <a:endParaRPr lang="ru-RU" sz="2000" dirty="0" smtClean="0"/>
          </a:p>
          <a:p>
            <a:r>
              <a:rPr lang="ru-RU" sz="2000" dirty="0" smtClean="0"/>
              <a:t>6. Ребёнок для полного и гармоничного развития его личности нуждается в любви и понимании. Он должен, когда это возможно, расти на попечении и под ответственностью своих родителей и во всяком случае в атмосфере любви и моральной и материальной обеспеченности; малолетний ребёнок не должен, кроме тех случаев, когда имеются исключительные обстоятельства, быть разлучаем со своей матерью. На обществе и на органах публичной власти должна лежать обязанность осуществлять особую заботу о детях, не имеющих семьи, и о детях, не имеющих достаточных средств к существованию. Желательно, чтобы многодетным семьям предоставлялись государственные или иные пособия на содержание детей.</a:t>
            </a:r>
            <a:endParaRPr lang="ru-RU" sz="2000" dirty="0"/>
          </a:p>
        </p:txBody>
      </p:sp>
    </p:spTree>
    <p:extLst>
      <p:ext uri="{BB962C8B-B14F-4D97-AF65-F5344CB8AC3E}">
        <p14:creationId xmlns:p14="http://schemas.microsoft.com/office/powerpoint/2010/main" val="410026788"/>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251520" y="332656"/>
            <a:ext cx="8712968" cy="5632311"/>
          </a:xfrm>
          <a:prstGeom prst="rect">
            <a:avLst/>
          </a:prstGeom>
        </p:spPr>
        <p:txBody>
          <a:bodyPr wrap="square">
            <a:spAutoFit/>
          </a:bodyPr>
          <a:lstStyle/>
          <a:p>
            <a:r>
              <a:rPr lang="ru-RU" sz="2000" dirty="0" smtClean="0"/>
              <a:t>7. Ребёнок имеет право на получение образования, которое должно быть бесплатным и обязательным, по крайней мере на начальных стадиях. Ему должно даваться образование, которое способствовало бы его общему культурному развитию и благодаря которому он мог бы, на основе равенства возможностей, развить свои способности и личное суждение, а также сознание моральной и социальной ответственности и стать полезным членом общества. Наилучшее обеспечение интересов ребёнка должно быть руководящим принципом для тех, на ком лежит ответственность за его образование и обучение; эта ответственность лежит прежде всего на его родителях. Ребёнку должна быть обеспечена полная возможность игр и развлечений, которые были бы направлены на цели, преследуемые образованием; общество и органы публичной власти должны прилагать усилия к тому, чтобы способствовать осуществлению указанного права.</a:t>
            </a:r>
          </a:p>
          <a:p>
            <a:endParaRPr lang="ru-RU" sz="2000" dirty="0" smtClean="0"/>
          </a:p>
          <a:p>
            <a:r>
              <a:rPr lang="ru-RU" sz="2000" dirty="0" smtClean="0"/>
              <a:t>8. Ребёнок должен при всех обстоятельствах быть среди тех, кто первым получает защиту и помощь.</a:t>
            </a:r>
          </a:p>
          <a:p>
            <a:endParaRPr lang="ru-RU" sz="2000" dirty="0" smtClean="0"/>
          </a:p>
          <a:p>
            <a:r>
              <a:rPr lang="ru-RU" sz="2000" dirty="0" smtClean="0"/>
              <a:t>9. Ребёнок должен быть защищен от всех форм небрежного отношения, жестокости и эксплуатации. Он не должен быть объектом торговли в какой бы то ни было форме.</a:t>
            </a:r>
            <a:endParaRPr lang="ru-RU" sz="2000" dirty="0"/>
          </a:p>
        </p:txBody>
      </p:sp>
    </p:spTree>
    <p:extLst>
      <p:ext uri="{BB962C8B-B14F-4D97-AF65-F5344CB8AC3E}">
        <p14:creationId xmlns:p14="http://schemas.microsoft.com/office/powerpoint/2010/main" val="1063402927"/>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683568" y="332656"/>
            <a:ext cx="7128792" cy="3785652"/>
          </a:xfrm>
          <a:prstGeom prst="rect">
            <a:avLst/>
          </a:prstGeom>
        </p:spPr>
        <p:txBody>
          <a:bodyPr wrap="square">
            <a:spAutoFit/>
          </a:bodyPr>
          <a:lstStyle/>
          <a:p>
            <a:r>
              <a:rPr lang="ru-RU" sz="2000" dirty="0" smtClean="0"/>
              <a:t>10. Ребёнок не должен приниматься на работу до достижения надлежащего возрастного минимума; ему ни в коем случае не должны поручаться или разрешаться работа или занятие, которые были бы вредны для его здоровья или образования или препятствовали его физическому, умственному или нравственному развитию.</a:t>
            </a:r>
          </a:p>
          <a:p>
            <a:endParaRPr lang="ru-RU" sz="2000" dirty="0" smtClean="0"/>
          </a:p>
          <a:p>
            <a:r>
              <a:rPr lang="ru-RU" sz="2000" dirty="0" smtClean="0"/>
              <a:t>11. Ребёнок должен ограждаться от практики, которая может поощрять расовую, религиозную или какую-либо иную форму дискриминации. Он должен воспитываться в духе взаимопонимания, терпимости, дружбы между народами, мира и всеобщего братства, а также в полном сознании, что его энергия и способности должны посвящаться служению на пользу других людей.</a:t>
            </a:r>
            <a:endParaRPr lang="ru-RU" sz="2000" dirty="0"/>
          </a:p>
        </p:txBody>
      </p:sp>
    </p:spTree>
    <p:extLst>
      <p:ext uri="{BB962C8B-B14F-4D97-AF65-F5344CB8AC3E}">
        <p14:creationId xmlns:p14="http://schemas.microsoft.com/office/powerpoint/2010/main" val="306208967"/>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Рисунок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7545" y="0"/>
            <a:ext cx="8064896" cy="6803520"/>
          </a:xfrm>
          <a:prstGeom prst="rect">
            <a:avLst/>
          </a:prstGeom>
        </p:spPr>
      </p:pic>
    </p:spTree>
    <p:extLst>
      <p:ext uri="{BB962C8B-B14F-4D97-AF65-F5344CB8AC3E}">
        <p14:creationId xmlns:p14="http://schemas.microsoft.com/office/powerpoint/2010/main" val="1977504595"/>
      </p:ext>
    </p:extLst>
  </p:cSld>
  <p:clrMapOvr>
    <a:masterClrMapping/>
  </p:clrMapOvr>
  <p:timing>
    <p:tnLst>
      <p:par>
        <p:cTn id="1" dur="indefinite" restart="never" nodeType="tmRoot"/>
      </p:par>
    </p:tnLst>
  </p:timing>
</p:sld>
</file>

<file path=ppt/theme/theme1.xml><?xml version="1.0" encoding="utf-8"?>
<a:theme xmlns:a="http://schemas.openxmlformats.org/drawingml/2006/main" name="Горизонт">
  <a:themeElements>
    <a:clrScheme name="Горизонт">
      <a:dk1>
        <a:srgbClr val="000000"/>
      </a:dk1>
      <a:lt1>
        <a:srgbClr val="FFFFFF"/>
      </a:lt1>
      <a:dk2>
        <a:srgbClr val="1F2123"/>
      </a:dk2>
      <a:lt2>
        <a:srgbClr val="DC9E1F"/>
      </a:lt2>
      <a:accent1>
        <a:srgbClr val="7E97AD"/>
      </a:accent1>
      <a:accent2>
        <a:srgbClr val="CC8E60"/>
      </a:accent2>
      <a:accent3>
        <a:srgbClr val="7A6A60"/>
      </a:accent3>
      <a:accent4>
        <a:srgbClr val="B4936D"/>
      </a:accent4>
      <a:accent5>
        <a:srgbClr val="67787B"/>
      </a:accent5>
      <a:accent6>
        <a:srgbClr val="9D936F"/>
      </a:accent6>
      <a:hlink>
        <a:srgbClr val="646464"/>
      </a:hlink>
      <a:folHlink>
        <a:srgbClr val="969696"/>
      </a:folHlink>
    </a:clrScheme>
    <a:fontScheme name="Горизонт">
      <a:majorFont>
        <a:latin typeface="Arial Narrow"/>
        <a:ea typeface=""/>
        <a:cs typeface=""/>
        <a:font script="Jpan" typeface="HGｺﾞｼｯｸM"/>
        <a:font script="Hang" typeface="HY얕은샘물M"/>
        <a:font script="Hans" typeface="方正姚体"/>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Arial Narrow"/>
        <a:ea typeface=""/>
        <a:cs typeface=""/>
        <a:font script="Jpan" typeface="HGｺﾞｼｯｸM"/>
        <a:font script="Hang" typeface="HY얕은샘물M"/>
        <a:font script="Hans" typeface="方正姚体"/>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Горизонт">
      <a:fillStyleLst>
        <a:solidFill>
          <a:schemeClr val="phClr"/>
        </a:solidFill>
        <a:gradFill rotWithShape="1">
          <a:gsLst>
            <a:gs pos="0">
              <a:schemeClr val="phClr">
                <a:tint val="83000"/>
                <a:shade val="100000"/>
                <a:satMod val="100000"/>
              </a:schemeClr>
            </a:gs>
            <a:gs pos="100000">
              <a:schemeClr val="phClr">
                <a:tint val="61000"/>
                <a:alpha val="100000"/>
                <a:satMod val="200000"/>
              </a:schemeClr>
            </a:gs>
          </a:gsLst>
          <a:path path="circle">
            <a:fillToRect l="100000" t="100000" r="100000" b="100000"/>
          </a:path>
        </a:gradFill>
        <a:gradFill rotWithShape="1">
          <a:gsLst>
            <a:gs pos="0">
              <a:schemeClr val="phClr">
                <a:shade val="85000"/>
              </a:schemeClr>
            </a:gs>
            <a:gs pos="100000">
              <a:schemeClr val="phClr">
                <a:tint val="90000"/>
                <a:alpha val="100000"/>
                <a:satMod val="200000"/>
              </a:schemeClr>
            </a:gs>
          </a:gsLst>
          <a:path path="circle">
            <a:fillToRect l="100000" t="100000" r="100000" b="100000"/>
          </a:path>
        </a:gradFill>
      </a:fillStyleLst>
      <a:lnStyleLst>
        <a:ln w="9525" cap="flat" cmpd="sng" algn="ctr">
          <a:solidFill>
            <a:schemeClr val="phClr"/>
          </a:solidFill>
          <a:prstDash val="solid"/>
        </a:ln>
        <a:ln w="10795" cap="flat" cmpd="sng" algn="ctr">
          <a:solidFill>
            <a:schemeClr val="phClr"/>
          </a:solidFill>
          <a:prstDash val="solid"/>
        </a:ln>
        <a:ln w="15240" cap="flat" cmpd="sng" algn="ctr">
          <a:solidFill>
            <a:schemeClr val="phClr">
              <a:tint val="25000"/>
              <a:alpha val="25000"/>
            </a:scheme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2924" dir="5400000" rotWithShape="0">
              <a:srgbClr val="000000">
                <a:alpha val="40000"/>
              </a:srgbClr>
            </a:outerShdw>
          </a:effectLst>
        </a:effectStyle>
        <a:effectStyle>
          <a:effectLst>
            <a:outerShdw blurRad="50800" dist="25400" dir="5400000" rotWithShape="0">
              <a:srgbClr val="000000">
                <a:alpha val="40000"/>
              </a:srgbClr>
            </a:outerShdw>
          </a:effectLst>
          <a:scene3d>
            <a:camera prst="orthographicFront">
              <a:rot lat="0" lon="0" rev="0"/>
            </a:camera>
            <a:lightRig rig="flat" dir="t">
              <a:rot lat="0" lon="0" rev="3600000"/>
            </a:lightRig>
          </a:scene3d>
          <a:sp3d prstMaterial="flat">
            <a:bevelT w="34925" h="47625" prst="coolSlant"/>
          </a:sp3d>
        </a:effectStyle>
      </a:effectStyleLst>
      <a:bgFillStyleLst>
        <a:solidFill>
          <a:schemeClr val="phClr"/>
        </a:solidFill>
        <a:gradFill rotWithShape="1">
          <a:gsLst>
            <a:gs pos="0">
              <a:schemeClr val="phClr">
                <a:tint val="96000"/>
                <a:shade val="100000"/>
                <a:alpha val="100000"/>
                <a:satMod val="140000"/>
              </a:schemeClr>
            </a:gs>
            <a:gs pos="31000">
              <a:schemeClr val="phClr">
                <a:tint val="100000"/>
                <a:shade val="90000"/>
                <a:alpha val="100000"/>
              </a:schemeClr>
            </a:gs>
            <a:gs pos="100000">
              <a:schemeClr val="phClr">
                <a:tint val="100000"/>
                <a:shade val="80000"/>
                <a:alpha val="100000"/>
              </a:schemeClr>
            </a:gs>
          </a:gsLst>
          <a:lin ang="5400000" scaled="0"/>
        </a:gradFill>
        <a:gradFill rotWithShape="1">
          <a:gsLst>
            <a:gs pos="0">
              <a:schemeClr val="phClr">
                <a:tint val="96000"/>
                <a:shade val="100000"/>
                <a:alpha val="100000"/>
                <a:satMod val="180000"/>
              </a:schemeClr>
            </a:gs>
            <a:gs pos="41000">
              <a:schemeClr val="phClr">
                <a:tint val="100000"/>
                <a:shade val="100000"/>
                <a:alpha val="100000"/>
                <a:satMod val="150000"/>
              </a:schemeClr>
            </a:gs>
            <a:gs pos="100000">
              <a:schemeClr val="phClr">
                <a:tint val="100000"/>
                <a:shade val="65000"/>
                <a:alpha val="100000"/>
              </a:schemeClr>
            </a:gs>
          </a:gsLst>
          <a:path path="circle">
            <a:fillToRect l="50000" t="80000" r="100000" b="10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Horizon</Template>
  <TotalTime>184</TotalTime>
  <Words>2096</Words>
  <Application>Microsoft Office PowerPoint</Application>
  <PresentationFormat>Экран (4:3)</PresentationFormat>
  <Paragraphs>60</Paragraphs>
  <Slides>22</Slides>
  <Notes>0</Notes>
  <HiddenSlides>0</HiddenSlides>
  <MMClips>0</MMClips>
  <ScaleCrop>false</ScaleCrop>
  <HeadingPairs>
    <vt:vector size="4" baseType="variant">
      <vt:variant>
        <vt:lpstr>Тема</vt:lpstr>
      </vt:variant>
      <vt:variant>
        <vt:i4>1</vt:i4>
      </vt:variant>
      <vt:variant>
        <vt:lpstr>Заголовки слайдов</vt:lpstr>
      </vt:variant>
      <vt:variant>
        <vt:i4>22</vt:i4>
      </vt:variant>
    </vt:vector>
  </HeadingPairs>
  <TitlesOfParts>
    <vt:vector size="23" baseType="lpstr">
      <vt:lpstr>Горизонт</vt:lpstr>
      <vt:lpstr>Права несовершеннолетних детей</vt:lpstr>
      <vt:lpstr>Презентация PowerPoint</vt:lpstr>
      <vt:lpstr>Презентация PowerPoint</vt:lpstr>
      <vt:lpstr>Основные документы по правам несовершеннолетних.</vt:lpstr>
      <vt:lpstr>Согласно п.1 ст.54 СК РФ ребенком признается лицо, не достигшее возраста 18 лет. </vt:lpstr>
      <vt:lpstr>Презентация PowerPoint</vt:lpstr>
      <vt:lpstr>                                            Статья 54. СК РФ. Право ребенка жить и воспитываться в семье  </vt:lpstr>
      <vt:lpstr>Статья 55. СК РФ. Право ребенка на общение с родителями и другими родственниками  </vt:lpstr>
      <vt:lpstr>Статья 56. СК РФ. Право ребенка на защиту </vt:lpstr>
      <vt:lpstr>Презентация PowerPoint</vt:lpstr>
      <vt:lpstr>Статья 57. СК РФ. Право ребенка выражать свое мнение </vt:lpstr>
      <vt:lpstr>Статья 58. СК РФ. Право ребенка на имя, отчество и фамилию</vt:lpstr>
      <vt:lpstr>Статья 59. СК РФ. Изменение имени и фамилии ребенка </vt:lpstr>
      <vt:lpstr>Презентация PowerPoint</vt:lpstr>
      <vt:lpstr>Статья 60. СК РФ. Имущественные права ребенка </vt:lpstr>
      <vt:lpstr>Презентация PowerPoint</vt:lpstr>
      <vt:lpstr>Презентация PowerPoint</vt:lpstr>
      <vt:lpstr>Декларация прав ребёнка принятая Генеральной Ассамблеей ООН в 1959 году, устанавливает следующие принципы:</vt:lpstr>
      <vt:lpstr>Презентация PowerPoint</vt:lpstr>
      <vt:lpstr>Презентация PowerPoint</vt:lpstr>
      <vt:lpstr>Презентация PowerPoint</vt:lpstr>
      <vt:lpstr>Презентация PowerPoint</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Презентация PowerPoint</dc:title>
  <dc:creator>Маргарита</dc:creator>
  <cp:lastModifiedBy>АЛЕКСАНДР</cp:lastModifiedBy>
  <cp:revision>16</cp:revision>
  <dcterms:created xsi:type="dcterms:W3CDTF">2012-12-09T07:56:30Z</dcterms:created>
  <dcterms:modified xsi:type="dcterms:W3CDTF">2017-05-17T06:05:27Z</dcterms:modified>
</cp:coreProperties>
</file>