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2" r:id="rId3"/>
    <p:sldId id="276" r:id="rId4"/>
    <p:sldId id="259" r:id="rId5"/>
    <p:sldId id="273" r:id="rId6"/>
    <p:sldId id="261" r:id="rId7"/>
    <p:sldId id="274" r:id="rId8"/>
    <p:sldId id="275" r:id="rId9"/>
    <p:sldId id="264" r:id="rId10"/>
    <p:sldId id="281" r:id="rId11"/>
    <p:sldId id="278" r:id="rId12"/>
    <p:sldId id="277" r:id="rId13"/>
    <p:sldId id="269" r:id="rId14"/>
    <p:sldId id="270" r:id="rId15"/>
    <p:sldId id="279" r:id="rId16"/>
    <p:sldId id="280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810B8"/>
    <a:srgbClr val="BC0647"/>
    <a:srgbClr val="E92344"/>
    <a:srgbClr val="3114A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DCEEC-5A82-4CDD-A5EB-59F08D73806B}" type="datetimeFigureOut">
              <a:rPr lang="ru-RU" smtClean="0"/>
              <a:pPr/>
              <a:t>20.02.17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DC268-32AB-45FC-A7D9-2DBDCC189E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36291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DCEEC-5A82-4CDD-A5EB-59F08D73806B}" type="datetimeFigureOut">
              <a:rPr lang="ru-RU" smtClean="0"/>
              <a:pPr/>
              <a:t>20.02.17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DC268-32AB-45FC-A7D9-2DBDCC189E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361019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DCEEC-5A82-4CDD-A5EB-59F08D73806B}" type="datetimeFigureOut">
              <a:rPr lang="ru-RU" smtClean="0"/>
              <a:pPr/>
              <a:t>20.02.17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DC268-32AB-45FC-A7D9-2DBDCC189E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84158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DCEEC-5A82-4CDD-A5EB-59F08D73806B}" type="datetimeFigureOut">
              <a:rPr lang="ru-RU" smtClean="0"/>
              <a:pPr/>
              <a:t>20.02.17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DC268-32AB-45FC-A7D9-2DBDCC189E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66644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DCEEC-5A82-4CDD-A5EB-59F08D73806B}" type="datetimeFigureOut">
              <a:rPr lang="ru-RU" smtClean="0"/>
              <a:pPr/>
              <a:t>20.02.17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DC268-32AB-45FC-A7D9-2DBDCC189E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43820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DCEEC-5A82-4CDD-A5EB-59F08D73806B}" type="datetimeFigureOut">
              <a:rPr lang="ru-RU" smtClean="0"/>
              <a:pPr/>
              <a:t>20.02.17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DC268-32AB-45FC-A7D9-2DBDCC189E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35478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DCEEC-5A82-4CDD-A5EB-59F08D73806B}" type="datetimeFigureOut">
              <a:rPr lang="ru-RU" smtClean="0"/>
              <a:pPr/>
              <a:t>20.02.17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DC268-32AB-45FC-A7D9-2DBDCC189E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11431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DCEEC-5A82-4CDD-A5EB-59F08D73806B}" type="datetimeFigureOut">
              <a:rPr lang="ru-RU" smtClean="0"/>
              <a:pPr/>
              <a:t>20.02.17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DC268-32AB-45FC-A7D9-2DBDCC189E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871482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DCEEC-5A82-4CDD-A5EB-59F08D73806B}" type="datetimeFigureOut">
              <a:rPr lang="ru-RU" smtClean="0"/>
              <a:pPr/>
              <a:t>20.02.17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DC268-32AB-45FC-A7D9-2DBDCC189E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18036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DCEEC-5A82-4CDD-A5EB-59F08D73806B}" type="datetimeFigureOut">
              <a:rPr lang="ru-RU" smtClean="0"/>
              <a:pPr/>
              <a:t>20.02.17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DC268-32AB-45FC-A7D9-2DBDCC189E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727029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DCEEC-5A82-4CDD-A5EB-59F08D73806B}" type="datetimeFigureOut">
              <a:rPr lang="ru-RU" smtClean="0"/>
              <a:pPr/>
              <a:t>20.02.17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DC268-32AB-45FC-A7D9-2DBDCC189E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647878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8DCEEC-5A82-4CDD-A5EB-59F08D73806B}" type="datetimeFigureOut">
              <a:rPr lang="ru-RU" smtClean="0"/>
              <a:pPr/>
              <a:t>20.02.17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DDC268-32AB-45FC-A7D9-2DBDCC189E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31884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62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450538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О</a:t>
            </a:r>
            <a:r>
              <a:rPr lang="ru-RU" sz="48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рганизация  </a:t>
            </a:r>
            <a:r>
              <a:rPr lang="ru-RU" sz="48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и проведение</a:t>
            </a:r>
          </a:p>
          <a:p>
            <a:pPr algn="ctr"/>
            <a:r>
              <a:rPr lang="ru-RU" sz="48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п</a:t>
            </a:r>
            <a:r>
              <a:rPr lang="ru-RU" sz="48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раздников в ДОУ</a:t>
            </a:r>
            <a:endParaRPr lang="ru-RU" sz="48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6" name="Picture 2" descr="H:\Новая папка (2)\SAM_106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6943" y="2204864"/>
            <a:ext cx="4275501" cy="320662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96180" y="5157192"/>
            <a:ext cx="47525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810B8"/>
                </a:solidFill>
                <a:latin typeface="Monotype Corsiva" pitchFamily="66" charset="0"/>
              </a:rPr>
              <a:t>Автор: Чумакова И.А.</a:t>
            </a:r>
          </a:p>
          <a:p>
            <a:pPr algn="ctr"/>
            <a:r>
              <a:rPr lang="ru-RU" sz="2000" b="1" dirty="0">
                <a:solidFill>
                  <a:srgbClr val="0810B8"/>
                </a:solidFill>
                <a:latin typeface="Monotype Corsiva" pitchFamily="66" charset="0"/>
              </a:rPr>
              <a:t>в</a:t>
            </a:r>
            <a:r>
              <a:rPr lang="ru-RU" sz="2000" b="1" dirty="0" smtClean="0">
                <a:solidFill>
                  <a:srgbClr val="0810B8"/>
                </a:solidFill>
                <a:latin typeface="Monotype Corsiva" pitchFamily="66" charset="0"/>
              </a:rPr>
              <a:t>оспитатель МКДОУ детский сад № 19 ЦРР  </a:t>
            </a:r>
          </a:p>
          <a:p>
            <a:pPr algn="ctr"/>
            <a:r>
              <a:rPr lang="ru-RU" sz="2000" b="1" dirty="0" smtClean="0">
                <a:solidFill>
                  <a:srgbClr val="0810B8"/>
                </a:solidFill>
                <a:latin typeface="Monotype Corsiva" pitchFamily="66" charset="0"/>
              </a:rPr>
              <a:t>г. Россошь</a:t>
            </a:r>
          </a:p>
          <a:p>
            <a:pPr algn="ctr"/>
            <a:r>
              <a:rPr lang="ru-RU" sz="2000" b="1" dirty="0" smtClean="0">
                <a:solidFill>
                  <a:srgbClr val="0810B8"/>
                </a:solidFill>
                <a:latin typeface="Monotype Corsiva" pitchFamily="66" charset="0"/>
              </a:rPr>
              <a:t>2017 год</a:t>
            </a:r>
            <a:endParaRPr lang="ru-RU" sz="2000" b="1" dirty="0">
              <a:solidFill>
                <a:srgbClr val="0810B8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43067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H:\Новая папка (2)\SAM_238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5076056" cy="38070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:\Новая папка (2)\SAM_806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492896"/>
            <a:ext cx="5423586" cy="40676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5550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" y="-2145"/>
            <a:ext cx="9144000" cy="6862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76786" y="332656"/>
            <a:ext cx="83904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ЭЛЕМЕНТЫ ПРАЗДНИКА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8194" name="Picture 2" descr="H:\Новая папка 7\SAM_766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741" y="1138435"/>
            <a:ext cx="3417662" cy="256324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H:\Новая папка 7\SAM_766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64462" y="3913854"/>
            <a:ext cx="3619160" cy="271437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:\Новая папка 7\SAM_766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3935693"/>
            <a:ext cx="3515883" cy="263691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H:\Новая папка 7\SAM_768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65950" y="1145196"/>
            <a:ext cx="3562784" cy="267208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:\Новая папка (2)\SAM_767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85055" y="2552072"/>
            <a:ext cx="3373897" cy="253042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56108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5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404664"/>
            <a:ext cx="659026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Схема проведения праздника:</a:t>
            </a:r>
            <a:endParaRPr lang="ru-RU" sz="4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5576" y="1610797"/>
            <a:ext cx="32403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810B8"/>
                </a:solidFill>
              </a:rPr>
              <a:t>Вводная часть</a:t>
            </a:r>
          </a:p>
          <a:p>
            <a:pPr algn="ctr"/>
            <a:r>
              <a:rPr lang="ru-RU" sz="2800" b="1" dirty="0" smtClean="0">
                <a:solidFill>
                  <a:srgbClr val="0810B8"/>
                </a:solidFill>
              </a:rPr>
              <a:t>5-7 мин</a:t>
            </a:r>
            <a:endParaRPr lang="ru-RU" sz="2800" b="1" dirty="0">
              <a:solidFill>
                <a:srgbClr val="0810B8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8223" y="3289631"/>
            <a:ext cx="32670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810B8"/>
                </a:solidFill>
              </a:rPr>
              <a:t>Основная часть</a:t>
            </a:r>
          </a:p>
          <a:p>
            <a:pPr algn="ctr"/>
            <a:r>
              <a:rPr lang="ru-RU" sz="2800" b="1" dirty="0" smtClean="0">
                <a:solidFill>
                  <a:srgbClr val="0810B8"/>
                </a:solidFill>
              </a:rPr>
              <a:t>20 мин</a:t>
            </a:r>
            <a:endParaRPr lang="ru-RU" sz="2800" b="1" dirty="0">
              <a:solidFill>
                <a:srgbClr val="0810B8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2715" y="5118217"/>
            <a:ext cx="31683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810B8"/>
                </a:solidFill>
              </a:rPr>
              <a:t>Заключительная часть 5-6 мин</a:t>
            </a:r>
            <a:endParaRPr lang="ru-RU" sz="2800" b="1" dirty="0">
              <a:solidFill>
                <a:srgbClr val="0810B8"/>
              </a:solidFill>
            </a:endParaRPr>
          </a:p>
        </p:txBody>
      </p:sp>
      <p:sp>
        <p:nvSpPr>
          <p:cNvPr id="7" name="Стрелка вправо 6"/>
          <p:cNvSpPr/>
          <p:nvPr/>
        </p:nvSpPr>
        <p:spPr>
          <a:xfrm>
            <a:off x="4211960" y="2060848"/>
            <a:ext cx="1008112" cy="144016"/>
          </a:xfrm>
          <a:prstGeom prst="rightArrow">
            <a:avLst/>
          </a:prstGeom>
          <a:solidFill>
            <a:srgbClr val="0810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226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72967" y="3641829"/>
            <a:ext cx="1036637" cy="20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7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97697" y="5444807"/>
            <a:ext cx="1036637" cy="20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8" name="Picture 12" descr="H:\Новая папка 7\SAM_72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09604" y="1052735"/>
            <a:ext cx="3840428" cy="216024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9" name="Picture 13" descr="H:\Новая папка 7\SAM_722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16367" y="2786063"/>
            <a:ext cx="3630150" cy="204196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30" name="Picture 14" descr="H:\Новая папка 7\SAM_724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70616" y="4618923"/>
            <a:ext cx="3675901" cy="206769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12692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9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1000"/>
                            </p:stCondLst>
                            <p:childTnLst>
                              <p:par>
                                <p:cTn id="31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9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890564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145"/>
            <a:ext cx="9144000" cy="6862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404664"/>
            <a:ext cx="8424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810B8"/>
                </a:solidFill>
                <a:latin typeface="Times New Roman" pitchFamily="18" charset="0"/>
                <a:cs typeface="Times New Roman" pitchFamily="18" charset="0"/>
              </a:rPr>
              <a:t>ПРАВИЛА ОФОРМЛЕНИЯ ПОМЕЩЕНИЯ</a:t>
            </a:r>
            <a:endParaRPr lang="ru-RU" sz="2800" b="1" dirty="0">
              <a:solidFill>
                <a:srgbClr val="0810B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4" descr="http://shkola.kpkollege.ru/wp-content/uploads/2016/04/3089498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9058" y="927884"/>
            <a:ext cx="3360374" cy="25202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H:\Новая папка (2)\SAM_767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625" t="21321" b="23149"/>
          <a:stretch/>
        </p:blipFill>
        <p:spPr bwMode="auto">
          <a:xfrm>
            <a:off x="5004048" y="918689"/>
            <a:ext cx="3679370" cy="23439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13110" y="3646207"/>
            <a:ext cx="3607362" cy="27055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 descr="http://mbdou12.edummr.ru/wp-content/uploads/2014/01/IMG_5279-%D0%BC%D1%83%D0%B7%D1%8B%D0%BA%D0%B0%D0%BB%D1%8C%D0%BD%D1%8B%D0%B9-%D0%B7%D0%B0%D0%BB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3641585"/>
            <a:ext cx="3529277" cy="26408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92769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75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H:\Новая папка (2)\SAM_81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8032" y="241041"/>
            <a:ext cx="3491880" cy="261891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:\Новая папка (2)\SAM_103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3037" y="241041"/>
            <a:ext cx="3401870" cy="255140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H:\Новая папка (2)\SAM_809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9804" y="198286"/>
            <a:ext cx="3515882" cy="263691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:\Новая папка (2)\SAM_810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2726" y="1505385"/>
            <a:ext cx="3763112" cy="264733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H:\Новая папка (2)\SAM_815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30317" y="1615519"/>
            <a:ext cx="3598625" cy="248886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:\Новая папка (2)\SAM_844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7745" y="3946167"/>
            <a:ext cx="3384376" cy="253828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H:\Новая папка (2)\SAM_0886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52805" y="4015317"/>
            <a:ext cx="3625311" cy="229748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05308" y="2973756"/>
            <a:ext cx="449193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Развлечения в ДОУ</a:t>
            </a:r>
            <a:endParaRPr lang="ru-RU" sz="4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94166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0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4000"/>
                            </p:stCondLst>
                            <p:childTnLst>
                              <p:par>
                                <p:cTn id="25" presetID="21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000"/>
                            </p:stCondLst>
                            <p:childTnLst>
                              <p:par>
                                <p:cTn id="29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ds02.infourok.ru/uploads/ex/0520/000521b7-cc785885/2/img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23833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" y="-1"/>
            <a:ext cx="9141143" cy="6860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33168" y="620688"/>
            <a:ext cx="468052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7030A0"/>
                </a:solidFill>
                <a:latin typeface="Monotype Corsiva" pitchFamily="66" charset="0"/>
              </a:rPr>
              <a:t>«Давайте детству состояться:</a:t>
            </a:r>
          </a:p>
          <a:p>
            <a:r>
              <a:rPr lang="ru-RU" sz="2800" dirty="0" smtClean="0">
                <a:solidFill>
                  <a:srgbClr val="7030A0"/>
                </a:solidFill>
                <a:latin typeface="Monotype Corsiva" pitchFamily="66" charset="0"/>
              </a:rPr>
              <a:t>Рассмеяться, наскакаться,</a:t>
            </a:r>
          </a:p>
          <a:p>
            <a:r>
              <a:rPr lang="ru-RU" sz="2800" dirty="0" smtClean="0">
                <a:solidFill>
                  <a:srgbClr val="7030A0"/>
                </a:solidFill>
                <a:latin typeface="Monotype Corsiva" pitchFamily="66" charset="0"/>
              </a:rPr>
              <a:t>Дайте радостно проснуться,</a:t>
            </a:r>
          </a:p>
          <a:p>
            <a:r>
              <a:rPr lang="ru-RU" sz="2800" dirty="0" smtClean="0">
                <a:solidFill>
                  <a:srgbClr val="7030A0"/>
                </a:solidFill>
                <a:latin typeface="Monotype Corsiva" pitchFamily="66" charset="0"/>
              </a:rPr>
              <a:t>Дайте в ласку окунуться.»</a:t>
            </a:r>
          </a:p>
          <a:p>
            <a:pPr algn="r"/>
            <a:r>
              <a:rPr lang="ru-RU" sz="2800" dirty="0" smtClean="0">
                <a:solidFill>
                  <a:srgbClr val="00B050"/>
                </a:solidFill>
                <a:latin typeface="Monotype Corsiva" pitchFamily="66" charset="0"/>
              </a:rPr>
              <a:t>Баева  З.И.</a:t>
            </a:r>
            <a:endParaRPr lang="ru-RU" sz="2800" dirty="0" smtClean="0">
              <a:solidFill>
                <a:srgbClr val="7030A0"/>
              </a:solidFill>
              <a:latin typeface="Monotype Corsiva" pitchFamily="66" charset="0"/>
            </a:endParaRPr>
          </a:p>
        </p:txBody>
      </p:sp>
      <p:pic>
        <p:nvPicPr>
          <p:cNvPr id="6146" name="Picture 2" descr="H:\Новая папка 7\SAM_08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723991">
            <a:off x="4749019" y="3204214"/>
            <a:ext cx="4329338" cy="324700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H:\Новая папка 7\SAM_086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121327">
            <a:off x="221008" y="3405808"/>
            <a:ext cx="4024319" cy="312133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98835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6042025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39703" y="299898"/>
            <a:ext cx="412164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Культурно-досуговая </a:t>
            </a:r>
          </a:p>
          <a:p>
            <a:pPr algn="ctr"/>
            <a:r>
              <a:rPr lang="ru-RU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деятельность в ДОУ</a:t>
            </a:r>
            <a:endParaRPr lang="ru-RU" sz="3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7172" name="Picture 4" descr="H:\Новая папка 7\SAM_25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00808"/>
            <a:ext cx="3611893" cy="270892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H:\Новая папка (2)\SAM_111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61344" y="1686609"/>
            <a:ext cx="3419872" cy="256490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:\Новая папка (2)\SAM_723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933056"/>
            <a:ext cx="4828028" cy="271576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42995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145"/>
            <a:ext cx="9144000" cy="6862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 descr="H:\Новая папка 7\SAM_767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85590" y="3645024"/>
            <a:ext cx="3707904" cy="27809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H:\Новая папка 7\SAM_72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281" y="512676"/>
            <a:ext cx="4352483" cy="2448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:\фото для Иры\DSC0189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76672"/>
            <a:ext cx="3780420" cy="25202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:\Новая папка (2)\SAM_236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7" y="3645024"/>
            <a:ext cx="3528393" cy="26462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80581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75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pedsovet.su/_ld/418/8842806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6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Горизонтальный свиток 2"/>
          <p:cNvSpPr/>
          <p:nvPr/>
        </p:nvSpPr>
        <p:spPr>
          <a:xfrm>
            <a:off x="506872" y="178228"/>
            <a:ext cx="5904656" cy="1440159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55576" y="436643"/>
            <a:ext cx="54072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Праздник и в  ДОУ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2050" name="Picture 2" descr="H:\Новая папка (2)\SAM_25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35674"/>
            <a:ext cx="3014939" cy="226120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H:\Новая папка (2)\SAM_804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60274" y="3430197"/>
            <a:ext cx="3428325" cy="216068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:\Новая папка (2)\SAM_087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01030" y="1618387"/>
            <a:ext cx="3104583" cy="213284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maam.ru/upload/blogs/0f7b67c32582dce864da28a477a70220.jpg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59236" y="4371663"/>
            <a:ext cx="3000658" cy="225184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belomest-hram.prihod.ru/users/39/1039/editor_files/image/IMG_017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12772" y="2353340"/>
            <a:ext cx="2784308" cy="208823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83907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25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25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25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731036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38" y="-36879"/>
            <a:ext cx="9144000" cy="6862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6042025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34630" y="360056"/>
            <a:ext cx="527580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Принципы эффективного</a:t>
            </a:r>
          </a:p>
          <a:p>
            <a:pPr algn="ctr"/>
            <a:r>
              <a:rPr lang="ru-RU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 проведения праздника</a:t>
            </a:r>
            <a:endParaRPr lang="ru-RU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4100" name="Picture 4" descr="H:\Новая папка (2)\SAM_255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16832"/>
            <a:ext cx="3552394" cy="26642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H:\Новая папка (2)\SAM_262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645024"/>
            <a:ext cx="3611893" cy="27089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55412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3304" y="1484784"/>
            <a:ext cx="7767637" cy="367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736077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66448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</TotalTime>
  <Words>81</Words>
  <Application>Microsoft Office PowerPoint</Application>
  <PresentationFormat>Экран (4:3)</PresentationFormat>
  <Paragraphs>25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all</dc:creator>
  <cp:lastModifiedBy>Пользователь</cp:lastModifiedBy>
  <cp:revision>19</cp:revision>
  <dcterms:created xsi:type="dcterms:W3CDTF">2017-02-05T08:54:45Z</dcterms:created>
  <dcterms:modified xsi:type="dcterms:W3CDTF">2017-02-20T08:37:55Z</dcterms:modified>
</cp:coreProperties>
</file>