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4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4E5F-442D-46EC-8305-655388762A67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1A36-FC8A-4812-92E3-3937805E87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4E5F-442D-46EC-8305-655388762A67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1A36-FC8A-4812-92E3-3937805E87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4E5F-442D-46EC-8305-655388762A67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1A36-FC8A-4812-92E3-3937805E87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4E5F-442D-46EC-8305-655388762A67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1A36-FC8A-4812-92E3-3937805E87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4E5F-442D-46EC-8305-655388762A67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1A36-FC8A-4812-92E3-3937805E87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4E5F-442D-46EC-8305-655388762A67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1A36-FC8A-4812-92E3-3937805E87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4E5F-442D-46EC-8305-655388762A67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1A36-FC8A-4812-92E3-3937805E87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4E5F-442D-46EC-8305-655388762A67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1A36-FC8A-4812-92E3-3937805E87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4E5F-442D-46EC-8305-655388762A67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1A36-FC8A-4812-92E3-3937805E87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4E5F-442D-46EC-8305-655388762A67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1A36-FC8A-4812-92E3-3937805E87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4E5F-442D-46EC-8305-655388762A67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1A36-FC8A-4812-92E3-3937805E87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F4E5F-442D-46EC-8305-655388762A67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11A36-FC8A-4812-92E3-3937805E87E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Государственное бюджетное профессиональное образовательное учреждение «Белогорский технологический техникум»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IMG_093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3672408" cy="489654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ru-RU" sz="2400" dirty="0">
              <a:latin typeface="Comic Sans MS" pitchFamily="66" charset="0"/>
            </a:endParaRPr>
          </a:p>
          <a:p>
            <a:pPr algn="ctr">
              <a:buNone/>
            </a:pP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Лучшая </a:t>
            </a:r>
            <a:r>
              <a:rPr lang="ru-RU" sz="2400" dirty="0" err="1" smtClean="0">
                <a:solidFill>
                  <a:srgbClr val="C00000"/>
                </a:solidFill>
                <a:latin typeface="Comic Sans MS" pitchFamily="66" charset="0"/>
              </a:rPr>
              <a:t>самопрезентация</a:t>
            </a: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 «Я и моя профессия»</a:t>
            </a:r>
          </a:p>
          <a:p>
            <a:pPr algn="ctr">
              <a:buNone/>
            </a:pPr>
            <a:endParaRPr lang="ru-RU" sz="14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>
              <a:buNone/>
            </a:pPr>
            <a:endParaRPr lang="ru-RU" sz="1400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>
              <a:buNone/>
            </a:pPr>
            <a:endParaRPr lang="ru-RU" sz="1400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ru-RU" sz="1400" dirty="0" smtClean="0">
                <a:solidFill>
                  <a:srgbClr val="00B050"/>
                </a:solidFill>
                <a:latin typeface="Comic Sans MS" pitchFamily="66" charset="0"/>
              </a:rPr>
              <a:t>   Педагог-психолог </a:t>
            </a:r>
            <a:endParaRPr lang="ru-RU" sz="1400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День памяти жертв ДТП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Содержимое 4" descr="x4ktcsl6Mz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89248"/>
            <a:ext cx="3491880" cy="3491880"/>
          </a:xfrm>
        </p:spPr>
      </p:pic>
      <p:pic>
        <p:nvPicPr>
          <p:cNvPr id="6" name="Содержимое 5" descr="jyayGm4aY4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563888" y="3140968"/>
            <a:ext cx="3533601" cy="3533601"/>
          </a:xfrm>
        </p:spPr>
      </p:pic>
      <p:pic>
        <p:nvPicPr>
          <p:cNvPr id="7" name="Рисунок 6" descr="8VatI20RH4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1196752"/>
            <a:ext cx="2771546" cy="1846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 smtClean="0">
                <a:solidFill>
                  <a:srgbClr val="FF0000"/>
                </a:solidFill>
                <a:latin typeface="Comic Sans MS" pitchFamily="66" charset="0"/>
              </a:rPr>
              <a:t>Всероссийская акция </a:t>
            </a:r>
            <a:r>
              <a:rPr lang="ru-RU" sz="3000" dirty="0">
                <a:solidFill>
                  <a:srgbClr val="FF0000"/>
                </a:solidFill>
                <a:latin typeface="Comic Sans MS" pitchFamily="66" charset="0"/>
              </a:rPr>
              <a:t>"СТОП ВИЧ/СПИД"</a:t>
            </a:r>
          </a:p>
        </p:txBody>
      </p:sp>
      <p:pic>
        <p:nvPicPr>
          <p:cNvPr id="5" name="Содержимое 4" descr="p1ohr-4t-lw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mNZSurA7gp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 smtClean="0">
                <a:solidFill>
                  <a:srgbClr val="7030A0"/>
                </a:solidFill>
                <a:latin typeface="Comic Sans MS" pitchFamily="66" charset="0"/>
              </a:rPr>
              <a:t>Всероссийский конкурс «</a:t>
            </a:r>
            <a:r>
              <a:rPr lang="ru-RU" sz="3000" dirty="0" err="1" smtClean="0">
                <a:solidFill>
                  <a:srgbClr val="7030A0"/>
                </a:solidFill>
                <a:latin typeface="Comic Sans MS" pitchFamily="66" charset="0"/>
              </a:rPr>
              <a:t>Арт-Профи</a:t>
            </a:r>
            <a:r>
              <a:rPr lang="ru-RU" sz="3000" dirty="0" smtClean="0">
                <a:solidFill>
                  <a:srgbClr val="7030A0"/>
                </a:solidFill>
                <a:latin typeface="Comic Sans MS" pitchFamily="66" charset="0"/>
              </a:rPr>
              <a:t> Форум»</a:t>
            </a:r>
            <a:endParaRPr lang="ru-RU" sz="3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Содержимое 4" descr="gRtZVq5vRS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8322" y="1600200"/>
            <a:ext cx="2996355" cy="4525963"/>
          </a:xfrm>
        </p:spPr>
      </p:pic>
      <p:pic>
        <p:nvPicPr>
          <p:cNvPr id="6" name="Содержимое 5" descr="_CFU9iV_Ua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92080" y="1556792"/>
            <a:ext cx="2808312" cy="45693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 smtClean="0">
                <a:solidFill>
                  <a:srgbClr val="FF0000"/>
                </a:solidFill>
                <a:latin typeface="Comic Sans MS" pitchFamily="66" charset="0"/>
              </a:rPr>
              <a:t>Проведение спортивных мероприятий</a:t>
            </a:r>
            <a:endParaRPr lang="ru-RU" sz="3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" name="Содержимое 4" descr="NhuOmgK1tpQ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96752"/>
            <a:ext cx="3528392" cy="2646294"/>
          </a:xfrm>
        </p:spPr>
      </p:pic>
      <p:pic>
        <p:nvPicPr>
          <p:cNvPr id="6" name="Содержимое 5" descr="FYOsLQ74aRQ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680218" y="1268761"/>
            <a:ext cx="3294366" cy="4392488"/>
          </a:xfrm>
        </p:spPr>
      </p:pic>
      <p:pic>
        <p:nvPicPr>
          <p:cNvPr id="7" name="Рисунок 6" descr="qzwlqyL-JL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3933056"/>
            <a:ext cx="3635896" cy="2726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В профессии педагога-психолога я всего лишь 6 месяцев как работаю, закончила университет в 2016 году и сразу же на работу! Надеюсь, развивать свою профессиональную деятельность и конечно же работать со студентами и развивать их личности!</a:t>
            </a:r>
            <a:endParaRPr lang="ru-RU" sz="14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Содержимое 4" descr="2J0NiwUXYq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340768"/>
            <a:ext cx="3174272" cy="2380704"/>
          </a:xfrm>
        </p:spPr>
      </p:pic>
      <p:pic>
        <p:nvPicPr>
          <p:cNvPr id="6" name="Содержимое 5" descr="FyTW2pAa8gU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156176" y="1268761"/>
            <a:ext cx="2987824" cy="2235888"/>
          </a:xfrm>
        </p:spPr>
      </p:pic>
      <p:pic>
        <p:nvPicPr>
          <p:cNvPr id="7" name="Рисунок 6" descr="vvUUVjJS-B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49742" y="3789040"/>
            <a:ext cx="2193708" cy="2924944"/>
          </a:xfrm>
          <a:prstGeom prst="rect">
            <a:avLst/>
          </a:prstGeom>
        </p:spPr>
      </p:pic>
      <p:pic>
        <p:nvPicPr>
          <p:cNvPr id="8" name="Рисунок 7" descr="y6LRSBR2YE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1268760"/>
            <a:ext cx="1800200" cy="2400267"/>
          </a:xfrm>
          <a:prstGeom prst="rect">
            <a:avLst/>
          </a:prstGeom>
        </p:spPr>
      </p:pic>
      <p:pic>
        <p:nvPicPr>
          <p:cNvPr id="9" name="Рисунок 8" descr="Fg7Q171yYQ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3861048"/>
            <a:ext cx="3515883" cy="2636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Общие сведения:</a:t>
            </a:r>
            <a:b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  <a:t>Попова Кристина Викторовна</a:t>
            </a:r>
            <a:b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  <a:t>1 июля 1993 года рождения</a:t>
            </a:r>
            <a: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  <a:t>Национальность: русская</a:t>
            </a:r>
            <a:b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  <a:t>Образование: два высших</a:t>
            </a:r>
            <a:b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000" dirty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sz="2000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  <a:t>	</a:t>
            </a:r>
            <a:r>
              <a:rPr lang="ru-RU" sz="1400" dirty="0" smtClean="0">
                <a:solidFill>
                  <a:srgbClr val="7030A0"/>
                </a:solidFill>
                <a:latin typeface="Comic Sans MS" pitchFamily="66" charset="0"/>
              </a:rPr>
              <a:t>Путь в профессию начался  еще при Украине, так как Крым принадлежал Украине.</a:t>
            </a:r>
            <a:endParaRPr lang="ru-RU" sz="1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9" name="Содержимое 8" descr="XfY5tkbjHa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70944"/>
            <a:ext cx="4157728" cy="3118296"/>
          </a:xfrm>
        </p:spPr>
      </p:pic>
      <p:pic>
        <p:nvPicPr>
          <p:cNvPr id="10" name="Содержимое 9" descr="wKqLHcjVHC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470944"/>
            <a:ext cx="4157728" cy="31182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7030A0"/>
                </a:solidFill>
                <a:latin typeface="Comic Sans MS" pitchFamily="66" charset="0"/>
              </a:rPr>
              <a:t>Второй диплом получила уже в Крыму, который принадлежит уже России</a:t>
            </a:r>
            <a:endParaRPr lang="ru-RU" sz="16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Содержимое 4" descr="K1IbDdI7va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320712" cy="3240534"/>
          </a:xfrm>
        </p:spPr>
      </p:pic>
      <p:pic>
        <p:nvPicPr>
          <p:cNvPr id="6" name="Содержимое 5" descr="ZRP9wQTKqz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048" y="1340768"/>
            <a:ext cx="3700506" cy="49340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5050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Девиз: добиваться поставленных целей несмотря ни на что!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latin typeface="Comic Sans MS" pitchFamily="66" charset="0"/>
              </a:rPr>
              <a:t>Направления моей деятельности в Белогорском технологическом техникуме:</a:t>
            </a:r>
            <a:br>
              <a:rPr lang="ru-RU" sz="16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Comic Sans MS" pitchFamily="66" charset="0"/>
              </a:rPr>
              <a:t>консультационная, </a:t>
            </a:r>
            <a:r>
              <a:rPr lang="ru-RU" sz="1600" dirty="0" err="1" smtClean="0">
                <a:solidFill>
                  <a:srgbClr val="C00000"/>
                </a:solidFill>
                <a:latin typeface="Comic Sans MS" pitchFamily="66" charset="0"/>
              </a:rPr>
              <a:t>психопросветительская</a:t>
            </a:r>
            <a:r>
              <a:rPr lang="ru-RU" sz="1600" dirty="0" smtClean="0">
                <a:solidFill>
                  <a:srgbClr val="C00000"/>
                </a:solidFill>
                <a:latin typeface="Comic Sans MS" pitchFamily="66" charset="0"/>
              </a:rPr>
              <a:t>, коррекционно-развивающая  и профилактическая работа.</a:t>
            </a:r>
            <a:endParaRPr lang="ru-RU" sz="16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  <a:latin typeface="Comic Sans MS" pitchFamily="66" charset="0"/>
              </a:rPr>
              <a:t>В своей деятельности использую различные формы, методы приемы в работе со студентами, детьми-сиротами, родителями (опекунами) и педагогическим коллективом.</a:t>
            </a:r>
            <a:endParaRPr lang="ru-RU" sz="1600" dirty="0"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Comic Sans MS" pitchFamily="66" charset="0"/>
              </a:rPr>
              <a:t>      </a:t>
            </a:r>
          </a:p>
          <a:p>
            <a:pPr>
              <a:buNone/>
            </a:pPr>
            <a:endParaRPr lang="ru-RU" sz="1600" dirty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None/>
            </a:pPr>
            <a:endParaRPr lang="ru-RU" sz="16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Comic Sans MS" pitchFamily="66" charset="0"/>
              </a:rPr>
              <a:t>       </a:t>
            </a:r>
          </a:p>
          <a:p>
            <a:pPr>
              <a:buNone/>
            </a:pPr>
            <a:endParaRPr lang="ru-RU" sz="1600" dirty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None/>
            </a:pPr>
            <a:endParaRPr lang="ru-RU" sz="16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None/>
            </a:pPr>
            <a:endParaRPr lang="ru-RU" sz="1600" dirty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None/>
            </a:pPr>
            <a:endParaRPr lang="ru-RU" sz="16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None/>
            </a:pPr>
            <a:endParaRPr lang="ru-RU" sz="1600" dirty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None/>
            </a:pPr>
            <a:endParaRPr lang="ru-RU" sz="16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16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Comic Sans MS" pitchFamily="66" charset="0"/>
              </a:rPr>
              <a:t>    Со студентами провожу всевозможные мероприятия и акции, как местного, так и республиканского уровня для их саморазвития и нравственного воспитания</a:t>
            </a:r>
            <a:endParaRPr lang="ru-RU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 smtClean="0">
                <a:solidFill>
                  <a:srgbClr val="FFC000"/>
                </a:solidFill>
                <a:latin typeface="Comic Sans MS" pitchFamily="66" charset="0"/>
              </a:rPr>
              <a:t>Акция «Золотая осень»</a:t>
            </a:r>
            <a:endParaRPr lang="ru-RU" sz="30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pic>
        <p:nvPicPr>
          <p:cNvPr id="5" name="Содержимое 4" descr="Nh4ipEWsf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663890"/>
            <a:ext cx="4176464" cy="2978645"/>
          </a:xfrm>
        </p:spPr>
      </p:pic>
      <p:pic>
        <p:nvPicPr>
          <p:cNvPr id="6" name="Содержимое 5" descr="tZEcw6AZRn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3167944"/>
            <a:ext cx="4208888" cy="28928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 smtClean="0">
                <a:solidFill>
                  <a:srgbClr val="0070C0"/>
                </a:solidFill>
                <a:latin typeface="Comic Sans MS" pitchFamily="66" charset="0"/>
              </a:rPr>
              <a:t>Мероприятие «Семья и закон»</a:t>
            </a:r>
            <a:endParaRPr lang="ru-RU" sz="3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5" name="Содержимое 4" descr="r8BDz04nqf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3212976"/>
            <a:ext cx="4320712" cy="3240534"/>
          </a:xfrm>
        </p:spPr>
      </p:pic>
      <p:pic>
        <p:nvPicPr>
          <p:cNvPr id="6" name="Содержимое 5" descr="WjT00W74cgM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412776"/>
            <a:ext cx="4320480" cy="32403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 smtClean="0">
                <a:solidFill>
                  <a:srgbClr val="FF0000"/>
                </a:solidFill>
                <a:latin typeface="Comic Sans MS" pitchFamily="66" charset="0"/>
              </a:rPr>
              <a:t>Форум лидеров студенческого самоуправления</a:t>
            </a:r>
            <a:endParaRPr lang="ru-RU" sz="3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" name="Содержимое 4" descr="YyUkTA9WTYQ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56992"/>
            <a:ext cx="4038600" cy="2285246"/>
          </a:xfrm>
        </p:spPr>
      </p:pic>
      <p:pic>
        <p:nvPicPr>
          <p:cNvPr id="6" name="Содержимое 5" descr="bJQhFDANlow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1999" y="1628800"/>
            <a:ext cx="4538277" cy="30243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ru-RU" sz="2600" dirty="0" smtClean="0">
                <a:solidFill>
                  <a:srgbClr val="00B050"/>
                </a:solidFill>
                <a:latin typeface="Comic Sans MS" pitchFamily="66" charset="0"/>
              </a:rPr>
              <a:t>Поздравления студенческим самоуправлением бывших сотрудников милиции с профессиональным праздником, а сейчас преподавателей нашего техникума</a:t>
            </a:r>
            <a:endParaRPr lang="ru-RU" sz="26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5" name="Содержимое 4" descr="i592qy3t7a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9745"/>
            <a:ext cx="4038600" cy="2691348"/>
          </a:xfrm>
        </p:spPr>
      </p:pic>
      <p:pic>
        <p:nvPicPr>
          <p:cNvPr id="6" name="Содержимое 5" descr="P0EFjVhrB-k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420888"/>
            <a:ext cx="4038600" cy="30790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154</Words>
  <Application>Microsoft Office PowerPoint</Application>
  <PresentationFormat>Экран (4:3)</PresentationFormat>
  <Paragraphs>33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Государственное бюджетное профессиональное образовательное учреждение «Белогорский технологический техникум» </vt:lpstr>
      <vt:lpstr>Общие сведения: Попова Кристина Викторовна 1 июля 1993 года рождения Национальность: русская Образование: два высших   Путь в профессию начался  еще при Украине, так как Крым принадлежал Украине.</vt:lpstr>
      <vt:lpstr>Второй диплом получила уже в Крыму, который принадлежит уже России</vt:lpstr>
      <vt:lpstr>Девиз: добиваться поставленных целей несмотря ни на что!</vt:lpstr>
      <vt:lpstr>Направления моей деятельности в Белогорском технологическом техникуме: консультационная, психопросветительская, коррекционно-развивающая  и профилактическая работа.</vt:lpstr>
      <vt:lpstr>Акция «Золотая осень»</vt:lpstr>
      <vt:lpstr>Мероприятие «Семья и закон»</vt:lpstr>
      <vt:lpstr>Форум лидеров студенческого самоуправления</vt:lpstr>
      <vt:lpstr>Поздравления студенческим самоуправлением бывших сотрудников милиции с профессиональным праздником, а сейчас преподавателей нашего техникума</vt:lpstr>
      <vt:lpstr>День памяти жертв ДТП</vt:lpstr>
      <vt:lpstr>Всероссийская акция "СТОП ВИЧ/СПИД"</vt:lpstr>
      <vt:lpstr>Всероссийский конкурс «Арт-Профи Форум»</vt:lpstr>
      <vt:lpstr>Проведение спортивных мероприятий</vt:lpstr>
      <vt:lpstr>В профессии педагога-психолога я всего лишь 6 месяцев как работаю, закончила университет в 2016 году и сразу же на работу! Надеюсь, развивать свою профессиональную деятельность и конечно же работать со студентами и развивать их личности!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профессиональное образовательное учреждение «Белогорский технологический техникум»</dc:title>
  <dc:creator>Андрей</dc:creator>
  <cp:lastModifiedBy>Андрей</cp:lastModifiedBy>
  <cp:revision>6</cp:revision>
  <dcterms:created xsi:type="dcterms:W3CDTF">2017-02-20T16:41:55Z</dcterms:created>
  <dcterms:modified xsi:type="dcterms:W3CDTF">2017-02-20T17:34:37Z</dcterms:modified>
</cp:coreProperties>
</file>