
<file path=[Content_Types].xml><?xml version="1.0" encoding="utf-8"?>
<Types xmlns="http://schemas.openxmlformats.org/package/2006/content-types">
  <Override PartName="/ppt/slides/slide6.xml" ContentType="application/vnd.openxmlformats-officedocument.presentationml.slide+xml"/>
  <Override PartName="/ppt/slideLayouts/slideLayout8.xml" ContentType="application/vnd.openxmlformats-officedocument.presentationml.slideLayout+xml"/>
  <Override PartName="/ppt/notesSlides/notesSlide2.xml" ContentType="application/vnd.openxmlformats-officedocument.presentationml.notes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notesSlides/notesSlide18.xml" ContentType="application/vnd.openxmlformats-officedocument.presentationml.notesSlide+xml"/>
  <Override PartName="/ppt/notesSlides/notesSlide27.xml" ContentType="application/vnd.openxmlformats-officedocument.presentationml.notesSlide+xml"/>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notesSlides/notesSlide16.xml" ContentType="application/vnd.openxmlformats-officedocument.presentationml.notesSlide+xml"/>
  <Override PartName="/ppt/notesSlides/notesSlide25.xml" ContentType="application/vnd.openxmlformats-officedocument.presentationml.notesSlide+xml"/>
  <Override PartName="/ppt/slides/slide10.xml" ContentType="application/vnd.openxmlformats-officedocument.presentationml.slide+xml"/>
  <Override PartName="/ppt/slides/slide12.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ppt/notesSlides/notesSlide23.xml" ContentType="application/vnd.openxmlformats-officedocument.presentationml.notesSlide+xml"/>
  <Override PartName="/ppt/notesSlides/notesSlide9.xml" ContentType="application/vnd.openxmlformats-officedocument.presentationml.notesSlide+xml"/>
  <Override PartName="/ppt/notesSlides/notesSlide12.xml" ContentType="application/vnd.openxmlformats-officedocument.presentationml.notesSlide+xml"/>
  <Override PartName="/ppt/notesSlides/notesSlide21.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Override PartName="/ppt/notesSlides/notesSlide1.xml" ContentType="application/vnd.openxmlformats-officedocument.presentationml.notesSlide+xml"/>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notesSlides/notesSlide19.xml" ContentType="application/vnd.openxmlformats-officedocument.presentationml.notesSl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Layouts/slideLayout3.xml" ContentType="application/vnd.openxmlformats-officedocument.presentationml.slideLayout+xml"/>
  <Default Extension="jpeg" ContentType="image/jpeg"/>
  <Override PartName="/ppt/notesSlides/notesSlide17.xml" ContentType="application/vnd.openxmlformats-officedocument.presentationml.notesSlide+xml"/>
  <Override PartName="/ppt/notesSlides/notesSlide28.xml" ContentType="application/vnd.openxmlformats-officedocument.presentationml.notesSlide+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Layouts/slideLayout1.xml" ContentType="application/vnd.openxmlformats-officedocument.presentationml.slideLayout+xml"/>
  <Override PartName="/ppt/notesSlides/notesSlide15.xml" ContentType="application/vnd.openxmlformats-officedocument.presentationml.notesSlide+xml"/>
  <Override PartName="/ppt/notesSlides/notesSlide24.xml" ContentType="application/vnd.openxmlformats-officedocument.presentationml.notesSlide+xml"/>
  <Override PartName="/ppt/notesSlides/notesSlide26.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notesSlides/notesSlide13.xml" ContentType="application/vnd.openxmlformats-officedocument.presentationml.notesSlide+xml"/>
  <Override PartName="/ppt/notesSlides/notesSlide22.xml" ContentType="application/vnd.openxmlformats-officedocument.presentationml.notesSlide+xml"/>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11.xml" ContentType="application/vnd.openxmlformats-officedocument.presentationml.notesSlide+xml"/>
  <Override PartName="/ppt/notesSlides/notesSlide20.xml" ContentType="application/vnd.openxmlformats-officedocument.presentationml.notesSlid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0"/>
  </p:notesMasterIdLst>
  <p:sldIdLst>
    <p:sldId id="256" r:id="rId2"/>
    <p:sldId id="257" r:id="rId3"/>
    <p:sldId id="258" r:id="rId4"/>
    <p:sldId id="284" r:id="rId5"/>
    <p:sldId id="285" r:id="rId6"/>
    <p:sldId id="286" r:id="rId7"/>
    <p:sldId id="259" r:id="rId8"/>
    <p:sldId id="260" r:id="rId9"/>
    <p:sldId id="261" r:id="rId10"/>
    <p:sldId id="262" r:id="rId11"/>
    <p:sldId id="263" r:id="rId12"/>
    <p:sldId id="264" r:id="rId13"/>
    <p:sldId id="265" r:id="rId14"/>
    <p:sldId id="266" r:id="rId15"/>
    <p:sldId id="267" r:id="rId16"/>
    <p:sldId id="268" r:id="rId17"/>
    <p:sldId id="269" r:id="rId18"/>
    <p:sldId id="270" r:id="rId19"/>
    <p:sldId id="271" r:id="rId20"/>
    <p:sldId id="272" r:id="rId21"/>
    <p:sldId id="283" r:id="rId22"/>
    <p:sldId id="273" r:id="rId23"/>
    <p:sldId id="274" r:id="rId24"/>
    <p:sldId id="275" r:id="rId25"/>
    <p:sldId id="276" r:id="rId26"/>
    <p:sldId id="277" r:id="rId27"/>
    <p:sldId id="278" r:id="rId28"/>
    <p:sldId id="279" r:id="rId29"/>
  </p:sldIdLst>
  <p:sldSz cx="9144000" cy="6858000" type="screen4x3"/>
  <p:notesSz cx="6858000" cy="9144000"/>
  <p:defaultTextStyle>
    <a:defPPr>
      <a:defRPr lang="zh-TW"/>
    </a:defPPr>
    <a:lvl1pPr algn="l" rtl="0" fontAlgn="base">
      <a:spcBef>
        <a:spcPct val="0"/>
      </a:spcBef>
      <a:spcAft>
        <a:spcPct val="0"/>
      </a:spcAft>
      <a:defRPr kumimoji="1" kern="1200">
        <a:solidFill>
          <a:schemeClr val="tx1"/>
        </a:solidFill>
        <a:latin typeface="Arial" charset="0"/>
        <a:ea typeface="PMingLiU" pitchFamily="18" charset="-120"/>
        <a:cs typeface="+mn-cs"/>
      </a:defRPr>
    </a:lvl1pPr>
    <a:lvl2pPr marL="457200" algn="l" rtl="0" fontAlgn="base">
      <a:spcBef>
        <a:spcPct val="0"/>
      </a:spcBef>
      <a:spcAft>
        <a:spcPct val="0"/>
      </a:spcAft>
      <a:defRPr kumimoji="1" kern="1200">
        <a:solidFill>
          <a:schemeClr val="tx1"/>
        </a:solidFill>
        <a:latin typeface="Arial" charset="0"/>
        <a:ea typeface="PMingLiU" pitchFamily="18" charset="-120"/>
        <a:cs typeface="+mn-cs"/>
      </a:defRPr>
    </a:lvl2pPr>
    <a:lvl3pPr marL="914400" algn="l" rtl="0" fontAlgn="base">
      <a:spcBef>
        <a:spcPct val="0"/>
      </a:spcBef>
      <a:spcAft>
        <a:spcPct val="0"/>
      </a:spcAft>
      <a:defRPr kumimoji="1" kern="1200">
        <a:solidFill>
          <a:schemeClr val="tx1"/>
        </a:solidFill>
        <a:latin typeface="Arial" charset="0"/>
        <a:ea typeface="PMingLiU" pitchFamily="18" charset="-120"/>
        <a:cs typeface="+mn-cs"/>
      </a:defRPr>
    </a:lvl3pPr>
    <a:lvl4pPr marL="1371600" algn="l" rtl="0" fontAlgn="base">
      <a:spcBef>
        <a:spcPct val="0"/>
      </a:spcBef>
      <a:spcAft>
        <a:spcPct val="0"/>
      </a:spcAft>
      <a:defRPr kumimoji="1" kern="1200">
        <a:solidFill>
          <a:schemeClr val="tx1"/>
        </a:solidFill>
        <a:latin typeface="Arial" charset="0"/>
        <a:ea typeface="PMingLiU" pitchFamily="18" charset="-120"/>
        <a:cs typeface="+mn-cs"/>
      </a:defRPr>
    </a:lvl4pPr>
    <a:lvl5pPr marL="1828800" algn="l" rtl="0" fontAlgn="base">
      <a:spcBef>
        <a:spcPct val="0"/>
      </a:spcBef>
      <a:spcAft>
        <a:spcPct val="0"/>
      </a:spcAft>
      <a:defRPr kumimoji="1" kern="1200">
        <a:solidFill>
          <a:schemeClr val="tx1"/>
        </a:solidFill>
        <a:latin typeface="Arial" charset="0"/>
        <a:ea typeface="PMingLiU" pitchFamily="18" charset="-120"/>
        <a:cs typeface="+mn-cs"/>
      </a:defRPr>
    </a:lvl5pPr>
    <a:lvl6pPr marL="2286000" algn="l" defTabSz="914400" rtl="0" eaLnBrk="1" latinLnBrk="0" hangingPunct="1">
      <a:defRPr kumimoji="1" kern="1200">
        <a:solidFill>
          <a:schemeClr val="tx1"/>
        </a:solidFill>
        <a:latin typeface="Arial" charset="0"/>
        <a:ea typeface="PMingLiU" pitchFamily="18" charset="-120"/>
        <a:cs typeface="+mn-cs"/>
      </a:defRPr>
    </a:lvl6pPr>
    <a:lvl7pPr marL="2743200" algn="l" defTabSz="914400" rtl="0" eaLnBrk="1" latinLnBrk="0" hangingPunct="1">
      <a:defRPr kumimoji="1" kern="1200">
        <a:solidFill>
          <a:schemeClr val="tx1"/>
        </a:solidFill>
        <a:latin typeface="Arial" charset="0"/>
        <a:ea typeface="PMingLiU" pitchFamily="18" charset="-120"/>
        <a:cs typeface="+mn-cs"/>
      </a:defRPr>
    </a:lvl7pPr>
    <a:lvl8pPr marL="3200400" algn="l" defTabSz="914400" rtl="0" eaLnBrk="1" latinLnBrk="0" hangingPunct="1">
      <a:defRPr kumimoji="1" kern="1200">
        <a:solidFill>
          <a:schemeClr val="tx1"/>
        </a:solidFill>
        <a:latin typeface="Arial" charset="0"/>
        <a:ea typeface="PMingLiU" pitchFamily="18" charset="-120"/>
        <a:cs typeface="+mn-cs"/>
      </a:defRPr>
    </a:lvl8pPr>
    <a:lvl9pPr marL="3657600" algn="l" defTabSz="914400" rtl="0" eaLnBrk="1" latinLnBrk="0" hangingPunct="1">
      <a:defRPr kumimoji="1" kern="1200">
        <a:solidFill>
          <a:schemeClr val="tx1"/>
        </a:solidFill>
        <a:latin typeface="Arial" charset="0"/>
        <a:ea typeface="PMingLiU" pitchFamily="18" charset="-120"/>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a:tblStyle styleId="{5C22544A-7EE6-4342-B048-85BDC9FD1C3A}" styleName="Средний стиль 2 - акцент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38" d="100"/>
          <a:sy n="38" d="100"/>
        </p:scale>
        <p:origin x="-756" y="-108"/>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146" name="Rectangle 2"/>
          <p:cNvSpPr>
            <a:spLocks noGrp="1" noChangeArrowheads="1"/>
          </p:cNvSpPr>
          <p:nvPr>
            <p:ph type="hdr" sz="quarter"/>
          </p:nvPr>
        </p:nvSpPr>
        <p:spPr bwMode="auto">
          <a:xfrm>
            <a:off x="0" y="0"/>
            <a:ext cx="2971800" cy="45720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defRPr sz="1200"/>
            </a:lvl1pPr>
          </a:lstStyle>
          <a:p>
            <a:pPr>
              <a:defRPr/>
            </a:pPr>
            <a:endParaRPr lang="zh-CN" altLang="en-US"/>
          </a:p>
        </p:txBody>
      </p:sp>
      <p:sp>
        <p:nvSpPr>
          <p:cNvPr id="6147" name="Rectangle 3"/>
          <p:cNvSpPr>
            <a:spLocks noGrp="1" noChangeArrowheads="1"/>
          </p:cNvSpPr>
          <p:nvPr>
            <p:ph type="dt" idx="1"/>
          </p:nvPr>
        </p:nvSpPr>
        <p:spPr bwMode="auto">
          <a:xfrm>
            <a:off x="3884613" y="0"/>
            <a:ext cx="2971800" cy="45720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lgn="r">
              <a:defRPr sz="1200"/>
            </a:lvl1pPr>
          </a:lstStyle>
          <a:p>
            <a:pPr>
              <a:defRPr/>
            </a:pPr>
            <a:endParaRPr lang="en-US" altLang="zh-CN"/>
          </a:p>
        </p:txBody>
      </p:sp>
      <p:sp>
        <p:nvSpPr>
          <p:cNvPr id="30724"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p:spPr>
      </p:sp>
      <p:sp>
        <p:nvSpPr>
          <p:cNvPr id="6149" name="Rectangle 5"/>
          <p:cNvSpPr>
            <a:spLocks noGrp="1" noChangeArrowheads="1"/>
          </p:cNvSpPr>
          <p:nvPr>
            <p:ph type="body" sz="quarter" idx="3"/>
          </p:nvPr>
        </p:nvSpPr>
        <p:spPr bwMode="auto">
          <a:xfrm>
            <a:off x="685800" y="4343400"/>
            <a:ext cx="5486400" cy="411480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p>
            <a:pPr lvl="0"/>
            <a:r>
              <a:rPr lang="zh-CN" altLang="en-US" noProof="0" smtClean="0"/>
              <a:t>单击此处编辑母版文本样式</a:t>
            </a:r>
          </a:p>
          <a:p>
            <a:pPr lvl="1"/>
            <a:r>
              <a:rPr lang="zh-CN" altLang="en-US" noProof="0" smtClean="0"/>
              <a:t>第二级</a:t>
            </a:r>
          </a:p>
          <a:p>
            <a:pPr lvl="2"/>
            <a:r>
              <a:rPr lang="zh-CN" altLang="en-US" noProof="0" smtClean="0"/>
              <a:t>第三级</a:t>
            </a:r>
          </a:p>
          <a:p>
            <a:pPr lvl="3"/>
            <a:r>
              <a:rPr lang="zh-CN" altLang="en-US" noProof="0" smtClean="0"/>
              <a:t>第四级</a:t>
            </a:r>
          </a:p>
          <a:p>
            <a:pPr lvl="4"/>
            <a:r>
              <a:rPr lang="zh-CN" altLang="en-US" noProof="0" smtClean="0"/>
              <a:t>第五级</a:t>
            </a:r>
          </a:p>
        </p:txBody>
      </p:sp>
      <p:sp>
        <p:nvSpPr>
          <p:cNvPr id="6150" name="Rectangle 6"/>
          <p:cNvSpPr>
            <a:spLocks noGrp="1" noChangeArrowheads="1"/>
          </p:cNvSpPr>
          <p:nvPr>
            <p:ph type="ftr" sz="quarter" idx="4"/>
          </p:nvPr>
        </p:nvSpPr>
        <p:spPr bwMode="auto">
          <a:xfrm>
            <a:off x="0" y="8685213"/>
            <a:ext cx="2971800" cy="45720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b" anchorCtr="0" compatLnSpc="1">
            <a:prstTxWarp prst="textNoShape">
              <a:avLst/>
            </a:prstTxWarp>
          </a:bodyPr>
          <a:lstStyle>
            <a:lvl1pPr>
              <a:defRPr sz="1200"/>
            </a:lvl1pPr>
          </a:lstStyle>
          <a:p>
            <a:pPr>
              <a:defRPr/>
            </a:pPr>
            <a:endParaRPr lang="en-US" altLang="zh-CN"/>
          </a:p>
        </p:txBody>
      </p:sp>
      <p:sp>
        <p:nvSpPr>
          <p:cNvPr id="6151" name="Rectangle 7"/>
          <p:cNvSpPr>
            <a:spLocks noGrp="1" noChangeArrowheads="1"/>
          </p:cNvSpPr>
          <p:nvPr>
            <p:ph type="sldNum" sz="quarter" idx="5"/>
          </p:nvPr>
        </p:nvSpPr>
        <p:spPr bwMode="auto">
          <a:xfrm>
            <a:off x="3884613" y="8685213"/>
            <a:ext cx="2971800" cy="45720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b" anchorCtr="0" compatLnSpc="1">
            <a:prstTxWarp prst="textNoShape">
              <a:avLst/>
            </a:prstTxWarp>
          </a:bodyPr>
          <a:lstStyle>
            <a:lvl1pPr algn="r">
              <a:defRPr sz="1200"/>
            </a:lvl1pPr>
          </a:lstStyle>
          <a:p>
            <a:pPr>
              <a:defRPr/>
            </a:pPr>
            <a:fld id="{0CCA2EE2-8468-490D-BB01-A4C6F505F151}" type="slidenum">
              <a:rPr lang="zh-CN" altLang="en-US"/>
              <a:pPr>
                <a:defRPr/>
              </a:pPr>
              <a:t>‹#›</a:t>
            </a:fld>
            <a:endParaRPr lang="en-US" altLang="zh-CN"/>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kumimoji="1" sz="1200" kern="1200">
        <a:solidFill>
          <a:schemeClr val="tx1"/>
        </a:solidFill>
        <a:latin typeface="Arial" charset="0"/>
        <a:ea typeface="PMingLiU" pitchFamily="18" charset="-120"/>
        <a:cs typeface="+mn-cs"/>
      </a:defRPr>
    </a:lvl1pPr>
    <a:lvl2pPr marL="457200" algn="l" rtl="0" eaLnBrk="0" fontAlgn="base" hangingPunct="0">
      <a:spcBef>
        <a:spcPct val="30000"/>
      </a:spcBef>
      <a:spcAft>
        <a:spcPct val="0"/>
      </a:spcAft>
      <a:defRPr kumimoji="1" sz="1200" kern="1200">
        <a:solidFill>
          <a:schemeClr val="tx1"/>
        </a:solidFill>
        <a:latin typeface="Arial" charset="0"/>
        <a:ea typeface="PMingLiU" pitchFamily="18" charset="-120"/>
        <a:cs typeface="+mn-cs"/>
      </a:defRPr>
    </a:lvl2pPr>
    <a:lvl3pPr marL="914400" algn="l" rtl="0" eaLnBrk="0" fontAlgn="base" hangingPunct="0">
      <a:spcBef>
        <a:spcPct val="30000"/>
      </a:spcBef>
      <a:spcAft>
        <a:spcPct val="0"/>
      </a:spcAft>
      <a:defRPr kumimoji="1" sz="1200" kern="1200">
        <a:solidFill>
          <a:schemeClr val="tx1"/>
        </a:solidFill>
        <a:latin typeface="Arial" charset="0"/>
        <a:ea typeface="PMingLiU" pitchFamily="18" charset="-120"/>
        <a:cs typeface="+mn-cs"/>
      </a:defRPr>
    </a:lvl3pPr>
    <a:lvl4pPr marL="1371600" algn="l" rtl="0" eaLnBrk="0" fontAlgn="base" hangingPunct="0">
      <a:spcBef>
        <a:spcPct val="30000"/>
      </a:spcBef>
      <a:spcAft>
        <a:spcPct val="0"/>
      </a:spcAft>
      <a:defRPr kumimoji="1" sz="1200" kern="1200">
        <a:solidFill>
          <a:schemeClr val="tx1"/>
        </a:solidFill>
        <a:latin typeface="Arial" charset="0"/>
        <a:ea typeface="PMingLiU" pitchFamily="18" charset="-120"/>
        <a:cs typeface="+mn-cs"/>
      </a:defRPr>
    </a:lvl4pPr>
    <a:lvl5pPr marL="1828800" algn="l" rtl="0" eaLnBrk="0" fontAlgn="base" hangingPunct="0">
      <a:spcBef>
        <a:spcPct val="30000"/>
      </a:spcBef>
      <a:spcAft>
        <a:spcPct val="0"/>
      </a:spcAft>
      <a:defRPr kumimoji="1" sz="1200" kern="1200">
        <a:solidFill>
          <a:schemeClr val="tx1"/>
        </a:solidFill>
        <a:latin typeface="Arial" charset="0"/>
        <a:ea typeface="PMingLiU" pitchFamily="18" charset="-120"/>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7"/>
          <p:cNvSpPr>
            <a:spLocks noGrp="1" noChangeArrowheads="1"/>
          </p:cNvSpPr>
          <p:nvPr>
            <p:ph type="sldNum" sz="quarter" idx="5"/>
          </p:nvPr>
        </p:nvSpPr>
        <p:spPr>
          <a:noFill/>
          <a:ln>
            <a:miter lim="800000"/>
            <a:headEnd/>
            <a:tailEnd/>
          </a:ln>
        </p:spPr>
        <p:txBody>
          <a:bodyPr/>
          <a:lstStyle/>
          <a:p>
            <a:fld id="{45201071-4045-4EE3-98C8-5CA1E824F26B}" type="slidenum">
              <a:rPr lang="zh-CN" altLang="en-US" smtClean="0"/>
              <a:pPr/>
              <a:t>1</a:t>
            </a:fld>
            <a:endParaRPr lang="en-US" altLang="zh-CN" smtClean="0"/>
          </a:p>
        </p:txBody>
      </p:sp>
      <p:sp>
        <p:nvSpPr>
          <p:cNvPr id="31747" name="Rectangle 2"/>
          <p:cNvSpPr>
            <a:spLocks noGrp="1" noRot="1" noChangeAspect="1" noChangeArrowheads="1" noTextEdit="1"/>
          </p:cNvSpPr>
          <p:nvPr>
            <p:ph type="sldImg"/>
          </p:nvPr>
        </p:nvSpPr>
        <p:spPr>
          <a:ln/>
        </p:spPr>
      </p:sp>
      <p:sp>
        <p:nvSpPr>
          <p:cNvPr id="31748"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7"/>
          <p:cNvSpPr>
            <a:spLocks noGrp="1" noChangeArrowheads="1"/>
          </p:cNvSpPr>
          <p:nvPr>
            <p:ph type="sldNum" sz="quarter" idx="5"/>
          </p:nvPr>
        </p:nvSpPr>
        <p:spPr>
          <a:noFill/>
          <a:ln>
            <a:miter lim="800000"/>
            <a:headEnd/>
            <a:tailEnd/>
          </a:ln>
        </p:spPr>
        <p:txBody>
          <a:bodyPr/>
          <a:lstStyle/>
          <a:p>
            <a:fld id="{256D4F70-D14A-434B-B5AF-4CB5F2568251}" type="slidenum">
              <a:rPr lang="zh-CN" altLang="en-US" smtClean="0"/>
              <a:pPr/>
              <a:t>2</a:t>
            </a:fld>
            <a:endParaRPr lang="en-US" altLang="zh-CN" smtClean="0"/>
          </a:p>
        </p:txBody>
      </p:sp>
      <p:sp>
        <p:nvSpPr>
          <p:cNvPr id="32771" name="Rectangle 2"/>
          <p:cNvSpPr>
            <a:spLocks noGrp="1" noRot="1" noChangeAspect="1" noChangeArrowheads="1" noTextEdit="1"/>
          </p:cNvSpPr>
          <p:nvPr>
            <p:ph type="sldImg"/>
          </p:nvPr>
        </p:nvSpPr>
        <p:spPr>
          <a:ln/>
        </p:spPr>
      </p:sp>
      <p:sp>
        <p:nvSpPr>
          <p:cNvPr id="32772"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7"/>
          <p:cNvSpPr>
            <a:spLocks noGrp="1" noChangeArrowheads="1"/>
          </p:cNvSpPr>
          <p:nvPr>
            <p:ph type="sldNum" sz="quarter" idx="5"/>
          </p:nvPr>
        </p:nvSpPr>
        <p:spPr>
          <a:noFill/>
          <a:ln>
            <a:miter lim="800000"/>
            <a:headEnd/>
            <a:tailEnd/>
          </a:ln>
        </p:spPr>
        <p:txBody>
          <a:bodyPr/>
          <a:lstStyle/>
          <a:p>
            <a:fld id="{EA144CD0-42B1-44C9-87C2-354B67EF9D44}" type="slidenum">
              <a:rPr lang="zh-CN" altLang="en-US" smtClean="0"/>
              <a:pPr/>
              <a:t>3</a:t>
            </a:fld>
            <a:endParaRPr lang="en-US" altLang="zh-CN" smtClean="0"/>
          </a:p>
        </p:txBody>
      </p:sp>
      <p:sp>
        <p:nvSpPr>
          <p:cNvPr id="33795" name="Rectangle 2"/>
          <p:cNvSpPr>
            <a:spLocks noGrp="1" noRot="1" noChangeAspect="1" noChangeArrowheads="1" noTextEdit="1"/>
          </p:cNvSpPr>
          <p:nvPr>
            <p:ph type="sldImg"/>
          </p:nvPr>
        </p:nvSpPr>
        <p:spPr>
          <a:ln/>
        </p:spPr>
      </p:sp>
      <p:sp>
        <p:nvSpPr>
          <p:cNvPr id="33796"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7"/>
          <p:cNvSpPr>
            <a:spLocks noGrp="1" noChangeArrowheads="1"/>
          </p:cNvSpPr>
          <p:nvPr>
            <p:ph type="sldNum" sz="quarter" idx="5"/>
          </p:nvPr>
        </p:nvSpPr>
        <p:spPr>
          <a:noFill/>
          <a:ln>
            <a:miter lim="800000"/>
            <a:headEnd/>
            <a:tailEnd/>
          </a:ln>
        </p:spPr>
        <p:txBody>
          <a:bodyPr/>
          <a:lstStyle/>
          <a:p>
            <a:fld id="{D2EC3B3B-EE6F-4059-952D-25EB455BCF6B}" type="slidenum">
              <a:rPr lang="zh-CN" altLang="en-US" smtClean="0"/>
              <a:pPr/>
              <a:t>4</a:t>
            </a:fld>
            <a:endParaRPr lang="en-US" altLang="zh-CN" smtClean="0"/>
          </a:p>
        </p:txBody>
      </p:sp>
      <p:sp>
        <p:nvSpPr>
          <p:cNvPr id="34819" name="Rectangle 2"/>
          <p:cNvSpPr>
            <a:spLocks noGrp="1" noRot="1" noChangeAspect="1" noChangeArrowheads="1" noTextEdit="1"/>
          </p:cNvSpPr>
          <p:nvPr>
            <p:ph type="sldImg"/>
          </p:nvPr>
        </p:nvSpPr>
        <p:spPr>
          <a:ln/>
        </p:spPr>
      </p:sp>
      <p:sp>
        <p:nvSpPr>
          <p:cNvPr id="34820"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7"/>
          <p:cNvSpPr>
            <a:spLocks noGrp="1" noChangeArrowheads="1"/>
          </p:cNvSpPr>
          <p:nvPr>
            <p:ph type="sldNum" sz="quarter" idx="5"/>
          </p:nvPr>
        </p:nvSpPr>
        <p:spPr>
          <a:noFill/>
          <a:ln>
            <a:miter lim="800000"/>
            <a:headEnd/>
            <a:tailEnd/>
          </a:ln>
        </p:spPr>
        <p:txBody>
          <a:bodyPr/>
          <a:lstStyle/>
          <a:p>
            <a:fld id="{4EB37D28-C379-4C45-81C8-77A10BE488AB}" type="slidenum">
              <a:rPr lang="zh-CN" altLang="en-US" smtClean="0"/>
              <a:pPr/>
              <a:t>5</a:t>
            </a:fld>
            <a:endParaRPr lang="en-US" altLang="zh-CN" smtClean="0"/>
          </a:p>
        </p:txBody>
      </p:sp>
      <p:sp>
        <p:nvSpPr>
          <p:cNvPr id="35843" name="Rectangle 2"/>
          <p:cNvSpPr>
            <a:spLocks noGrp="1" noRot="1" noChangeAspect="1" noChangeArrowheads="1" noTextEdit="1"/>
          </p:cNvSpPr>
          <p:nvPr>
            <p:ph type="sldImg"/>
          </p:nvPr>
        </p:nvSpPr>
        <p:spPr>
          <a:ln/>
        </p:spPr>
      </p:sp>
      <p:sp>
        <p:nvSpPr>
          <p:cNvPr id="35844"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7"/>
          <p:cNvSpPr>
            <a:spLocks noGrp="1" noChangeArrowheads="1"/>
          </p:cNvSpPr>
          <p:nvPr>
            <p:ph type="sldNum" sz="quarter" idx="5"/>
          </p:nvPr>
        </p:nvSpPr>
        <p:spPr>
          <a:noFill/>
          <a:ln>
            <a:miter lim="800000"/>
            <a:headEnd/>
            <a:tailEnd/>
          </a:ln>
        </p:spPr>
        <p:txBody>
          <a:bodyPr/>
          <a:lstStyle/>
          <a:p>
            <a:fld id="{EEE9D2DA-1CC3-4BFC-8E0A-B46F784E4319}" type="slidenum">
              <a:rPr lang="zh-CN" altLang="en-US" smtClean="0"/>
              <a:pPr/>
              <a:t>6</a:t>
            </a:fld>
            <a:endParaRPr lang="en-US" altLang="zh-CN" smtClean="0"/>
          </a:p>
        </p:txBody>
      </p:sp>
      <p:sp>
        <p:nvSpPr>
          <p:cNvPr id="36867" name="Rectangle 2"/>
          <p:cNvSpPr>
            <a:spLocks noGrp="1" noRot="1" noChangeAspect="1" noChangeArrowheads="1" noTextEdit="1"/>
          </p:cNvSpPr>
          <p:nvPr>
            <p:ph type="sldImg"/>
          </p:nvPr>
        </p:nvSpPr>
        <p:spPr>
          <a:ln/>
        </p:spPr>
      </p:sp>
      <p:sp>
        <p:nvSpPr>
          <p:cNvPr id="36868"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7"/>
          <p:cNvSpPr>
            <a:spLocks noGrp="1" noChangeArrowheads="1"/>
          </p:cNvSpPr>
          <p:nvPr>
            <p:ph type="sldNum" sz="quarter" idx="5"/>
          </p:nvPr>
        </p:nvSpPr>
        <p:spPr>
          <a:noFill/>
          <a:ln>
            <a:miter lim="800000"/>
            <a:headEnd/>
            <a:tailEnd/>
          </a:ln>
        </p:spPr>
        <p:txBody>
          <a:bodyPr/>
          <a:lstStyle/>
          <a:p>
            <a:fld id="{93598EDC-2406-416B-9A2C-7DDCF57BC12F}" type="slidenum">
              <a:rPr lang="zh-CN" altLang="en-US" smtClean="0"/>
              <a:pPr/>
              <a:t>7</a:t>
            </a:fld>
            <a:endParaRPr lang="en-US" altLang="zh-CN" smtClean="0"/>
          </a:p>
        </p:txBody>
      </p:sp>
      <p:sp>
        <p:nvSpPr>
          <p:cNvPr id="37891" name="Rectangle 2"/>
          <p:cNvSpPr>
            <a:spLocks noGrp="1" noRot="1" noChangeAspect="1" noChangeArrowheads="1" noTextEdit="1"/>
          </p:cNvSpPr>
          <p:nvPr>
            <p:ph type="sldImg"/>
          </p:nvPr>
        </p:nvSpPr>
        <p:spPr>
          <a:ln/>
        </p:spPr>
      </p:sp>
      <p:sp>
        <p:nvSpPr>
          <p:cNvPr id="37892"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7"/>
          <p:cNvSpPr>
            <a:spLocks noGrp="1" noChangeArrowheads="1"/>
          </p:cNvSpPr>
          <p:nvPr>
            <p:ph type="sldNum" sz="quarter" idx="5"/>
          </p:nvPr>
        </p:nvSpPr>
        <p:spPr>
          <a:noFill/>
          <a:ln>
            <a:miter lim="800000"/>
            <a:headEnd/>
            <a:tailEnd/>
          </a:ln>
        </p:spPr>
        <p:txBody>
          <a:bodyPr/>
          <a:lstStyle/>
          <a:p>
            <a:fld id="{6CFC1053-D6A7-4F79-9B42-94145AA67D9E}" type="slidenum">
              <a:rPr lang="zh-CN" altLang="en-US" smtClean="0"/>
              <a:pPr/>
              <a:t>8</a:t>
            </a:fld>
            <a:endParaRPr lang="en-US" altLang="zh-CN" smtClean="0"/>
          </a:p>
        </p:txBody>
      </p:sp>
      <p:sp>
        <p:nvSpPr>
          <p:cNvPr id="38915" name="Rectangle 2"/>
          <p:cNvSpPr>
            <a:spLocks noGrp="1" noRot="1" noChangeAspect="1" noChangeArrowheads="1" noTextEdit="1"/>
          </p:cNvSpPr>
          <p:nvPr>
            <p:ph type="sldImg"/>
          </p:nvPr>
        </p:nvSpPr>
        <p:spPr>
          <a:ln/>
        </p:spPr>
      </p:sp>
      <p:sp>
        <p:nvSpPr>
          <p:cNvPr id="38916"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7"/>
          <p:cNvSpPr>
            <a:spLocks noGrp="1" noChangeArrowheads="1"/>
          </p:cNvSpPr>
          <p:nvPr>
            <p:ph type="sldNum" sz="quarter" idx="5"/>
          </p:nvPr>
        </p:nvSpPr>
        <p:spPr>
          <a:noFill/>
          <a:ln>
            <a:miter lim="800000"/>
            <a:headEnd/>
            <a:tailEnd/>
          </a:ln>
        </p:spPr>
        <p:txBody>
          <a:bodyPr/>
          <a:lstStyle/>
          <a:p>
            <a:fld id="{66730582-BA7F-475F-8982-F98F0988E190}" type="slidenum">
              <a:rPr lang="zh-CN" altLang="en-US" smtClean="0"/>
              <a:pPr/>
              <a:t>9</a:t>
            </a:fld>
            <a:endParaRPr lang="en-US" altLang="zh-CN" smtClean="0"/>
          </a:p>
        </p:txBody>
      </p:sp>
      <p:sp>
        <p:nvSpPr>
          <p:cNvPr id="39939" name="Rectangle 2"/>
          <p:cNvSpPr>
            <a:spLocks noGrp="1" noRot="1" noChangeAspect="1" noChangeArrowheads="1" noTextEdit="1"/>
          </p:cNvSpPr>
          <p:nvPr>
            <p:ph type="sldImg"/>
          </p:nvPr>
        </p:nvSpPr>
        <p:spPr>
          <a:ln/>
        </p:spPr>
      </p:sp>
      <p:sp>
        <p:nvSpPr>
          <p:cNvPr id="39940"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7"/>
          <p:cNvSpPr>
            <a:spLocks noGrp="1" noChangeArrowheads="1"/>
          </p:cNvSpPr>
          <p:nvPr>
            <p:ph type="sldNum" sz="quarter" idx="5"/>
          </p:nvPr>
        </p:nvSpPr>
        <p:spPr>
          <a:noFill/>
          <a:ln>
            <a:miter lim="800000"/>
            <a:headEnd/>
            <a:tailEnd/>
          </a:ln>
        </p:spPr>
        <p:txBody>
          <a:bodyPr/>
          <a:lstStyle/>
          <a:p>
            <a:fld id="{A50152D2-5B2C-4003-A9CE-FF2D0EE403EE}" type="slidenum">
              <a:rPr lang="zh-CN" altLang="en-US" smtClean="0"/>
              <a:pPr/>
              <a:t>10</a:t>
            </a:fld>
            <a:endParaRPr lang="en-US" altLang="zh-CN" smtClean="0"/>
          </a:p>
        </p:txBody>
      </p:sp>
      <p:sp>
        <p:nvSpPr>
          <p:cNvPr id="40963" name="Rectangle 2"/>
          <p:cNvSpPr>
            <a:spLocks noGrp="1" noRot="1" noChangeAspect="1" noChangeArrowheads="1" noTextEdit="1"/>
          </p:cNvSpPr>
          <p:nvPr>
            <p:ph type="sldImg"/>
          </p:nvPr>
        </p:nvSpPr>
        <p:spPr>
          <a:ln/>
        </p:spPr>
      </p:sp>
      <p:sp>
        <p:nvSpPr>
          <p:cNvPr id="40964"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7"/>
          <p:cNvSpPr>
            <a:spLocks noGrp="1" noChangeArrowheads="1"/>
          </p:cNvSpPr>
          <p:nvPr>
            <p:ph type="sldNum" sz="quarter" idx="5"/>
          </p:nvPr>
        </p:nvSpPr>
        <p:spPr>
          <a:noFill/>
          <a:ln>
            <a:miter lim="800000"/>
            <a:headEnd/>
            <a:tailEnd/>
          </a:ln>
        </p:spPr>
        <p:txBody>
          <a:bodyPr/>
          <a:lstStyle/>
          <a:p>
            <a:fld id="{D6641066-16D4-48E1-A607-FBE783800D5C}" type="slidenum">
              <a:rPr lang="zh-CN" altLang="en-US" smtClean="0"/>
              <a:pPr/>
              <a:t>11</a:t>
            </a:fld>
            <a:endParaRPr lang="en-US" altLang="zh-CN" smtClean="0"/>
          </a:p>
        </p:txBody>
      </p:sp>
      <p:sp>
        <p:nvSpPr>
          <p:cNvPr id="41987" name="Rectangle 2"/>
          <p:cNvSpPr>
            <a:spLocks noGrp="1" noRot="1" noChangeAspect="1" noChangeArrowheads="1" noTextEdit="1"/>
          </p:cNvSpPr>
          <p:nvPr>
            <p:ph type="sldImg"/>
          </p:nvPr>
        </p:nvSpPr>
        <p:spPr>
          <a:ln/>
        </p:spPr>
      </p:sp>
      <p:sp>
        <p:nvSpPr>
          <p:cNvPr id="41988"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7"/>
          <p:cNvSpPr>
            <a:spLocks noGrp="1" noChangeArrowheads="1"/>
          </p:cNvSpPr>
          <p:nvPr>
            <p:ph type="sldNum" sz="quarter" idx="5"/>
          </p:nvPr>
        </p:nvSpPr>
        <p:spPr>
          <a:noFill/>
          <a:ln>
            <a:miter lim="800000"/>
            <a:headEnd/>
            <a:tailEnd/>
          </a:ln>
        </p:spPr>
        <p:txBody>
          <a:bodyPr/>
          <a:lstStyle/>
          <a:p>
            <a:fld id="{09E0A934-567B-4240-9B29-354EE036FBF8}" type="slidenum">
              <a:rPr lang="zh-CN" altLang="en-US" smtClean="0"/>
              <a:pPr/>
              <a:t>12</a:t>
            </a:fld>
            <a:endParaRPr lang="en-US" altLang="zh-CN" smtClean="0"/>
          </a:p>
        </p:txBody>
      </p:sp>
      <p:sp>
        <p:nvSpPr>
          <p:cNvPr id="43011" name="Rectangle 2"/>
          <p:cNvSpPr>
            <a:spLocks noGrp="1" noRot="1" noChangeAspect="1" noChangeArrowheads="1" noTextEdit="1"/>
          </p:cNvSpPr>
          <p:nvPr>
            <p:ph type="sldImg"/>
          </p:nvPr>
        </p:nvSpPr>
        <p:spPr>
          <a:ln/>
        </p:spPr>
      </p:sp>
      <p:sp>
        <p:nvSpPr>
          <p:cNvPr id="43012"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7"/>
          <p:cNvSpPr>
            <a:spLocks noGrp="1" noChangeArrowheads="1"/>
          </p:cNvSpPr>
          <p:nvPr>
            <p:ph type="sldNum" sz="quarter" idx="5"/>
          </p:nvPr>
        </p:nvSpPr>
        <p:spPr>
          <a:noFill/>
          <a:ln>
            <a:miter lim="800000"/>
            <a:headEnd/>
            <a:tailEnd/>
          </a:ln>
        </p:spPr>
        <p:txBody>
          <a:bodyPr/>
          <a:lstStyle/>
          <a:p>
            <a:fld id="{F5A462D7-041B-442B-BAD1-6F0F0CF27392}" type="slidenum">
              <a:rPr lang="zh-CN" altLang="en-US" smtClean="0"/>
              <a:pPr/>
              <a:t>13</a:t>
            </a:fld>
            <a:endParaRPr lang="en-US" altLang="zh-CN" smtClean="0"/>
          </a:p>
        </p:txBody>
      </p:sp>
      <p:sp>
        <p:nvSpPr>
          <p:cNvPr id="44035" name="Rectangle 2"/>
          <p:cNvSpPr>
            <a:spLocks noGrp="1" noRot="1" noChangeAspect="1" noChangeArrowheads="1" noTextEdit="1"/>
          </p:cNvSpPr>
          <p:nvPr>
            <p:ph type="sldImg"/>
          </p:nvPr>
        </p:nvSpPr>
        <p:spPr>
          <a:ln/>
        </p:spPr>
      </p:sp>
      <p:sp>
        <p:nvSpPr>
          <p:cNvPr id="44036"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7"/>
          <p:cNvSpPr>
            <a:spLocks noGrp="1" noChangeArrowheads="1"/>
          </p:cNvSpPr>
          <p:nvPr>
            <p:ph type="sldNum" sz="quarter" idx="5"/>
          </p:nvPr>
        </p:nvSpPr>
        <p:spPr>
          <a:noFill/>
          <a:ln>
            <a:miter lim="800000"/>
            <a:headEnd/>
            <a:tailEnd/>
          </a:ln>
        </p:spPr>
        <p:txBody>
          <a:bodyPr/>
          <a:lstStyle/>
          <a:p>
            <a:fld id="{3CA208B5-95D9-4053-AC3D-382144038091}" type="slidenum">
              <a:rPr lang="zh-CN" altLang="en-US" smtClean="0"/>
              <a:pPr/>
              <a:t>14</a:t>
            </a:fld>
            <a:endParaRPr lang="en-US" altLang="zh-CN" smtClean="0"/>
          </a:p>
        </p:txBody>
      </p:sp>
      <p:sp>
        <p:nvSpPr>
          <p:cNvPr id="45059" name="Rectangle 2"/>
          <p:cNvSpPr>
            <a:spLocks noGrp="1" noRot="1" noChangeAspect="1" noChangeArrowheads="1" noTextEdit="1"/>
          </p:cNvSpPr>
          <p:nvPr>
            <p:ph type="sldImg"/>
          </p:nvPr>
        </p:nvSpPr>
        <p:spPr>
          <a:ln/>
        </p:spPr>
      </p:sp>
      <p:sp>
        <p:nvSpPr>
          <p:cNvPr id="45060"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7"/>
          <p:cNvSpPr>
            <a:spLocks noGrp="1" noChangeArrowheads="1"/>
          </p:cNvSpPr>
          <p:nvPr>
            <p:ph type="sldNum" sz="quarter" idx="5"/>
          </p:nvPr>
        </p:nvSpPr>
        <p:spPr>
          <a:noFill/>
          <a:ln>
            <a:miter lim="800000"/>
            <a:headEnd/>
            <a:tailEnd/>
          </a:ln>
        </p:spPr>
        <p:txBody>
          <a:bodyPr/>
          <a:lstStyle/>
          <a:p>
            <a:fld id="{F64F562D-0EDF-475B-910B-6B69D33F0F5C}" type="slidenum">
              <a:rPr lang="zh-CN" altLang="en-US" smtClean="0"/>
              <a:pPr/>
              <a:t>15</a:t>
            </a:fld>
            <a:endParaRPr lang="en-US" altLang="zh-CN" smtClean="0"/>
          </a:p>
        </p:txBody>
      </p:sp>
      <p:sp>
        <p:nvSpPr>
          <p:cNvPr id="46083" name="Rectangle 2"/>
          <p:cNvSpPr>
            <a:spLocks noGrp="1" noRot="1" noChangeAspect="1" noChangeArrowheads="1" noTextEdit="1"/>
          </p:cNvSpPr>
          <p:nvPr>
            <p:ph type="sldImg"/>
          </p:nvPr>
        </p:nvSpPr>
        <p:spPr>
          <a:ln/>
        </p:spPr>
      </p:sp>
      <p:sp>
        <p:nvSpPr>
          <p:cNvPr id="46084"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7"/>
          <p:cNvSpPr>
            <a:spLocks noGrp="1" noChangeArrowheads="1"/>
          </p:cNvSpPr>
          <p:nvPr>
            <p:ph type="sldNum" sz="quarter" idx="5"/>
          </p:nvPr>
        </p:nvSpPr>
        <p:spPr>
          <a:noFill/>
          <a:ln>
            <a:miter lim="800000"/>
            <a:headEnd/>
            <a:tailEnd/>
          </a:ln>
        </p:spPr>
        <p:txBody>
          <a:bodyPr/>
          <a:lstStyle/>
          <a:p>
            <a:fld id="{A0005C18-77AB-4505-B645-B348329007C1}" type="slidenum">
              <a:rPr lang="zh-CN" altLang="en-US" smtClean="0"/>
              <a:pPr/>
              <a:t>16</a:t>
            </a:fld>
            <a:endParaRPr lang="en-US" altLang="zh-CN" smtClean="0"/>
          </a:p>
        </p:txBody>
      </p:sp>
      <p:sp>
        <p:nvSpPr>
          <p:cNvPr id="47107" name="Rectangle 2"/>
          <p:cNvSpPr>
            <a:spLocks noGrp="1" noRot="1" noChangeAspect="1" noChangeArrowheads="1" noTextEdit="1"/>
          </p:cNvSpPr>
          <p:nvPr>
            <p:ph type="sldImg"/>
          </p:nvPr>
        </p:nvSpPr>
        <p:spPr>
          <a:ln/>
        </p:spPr>
      </p:sp>
      <p:sp>
        <p:nvSpPr>
          <p:cNvPr id="47108"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7"/>
          <p:cNvSpPr>
            <a:spLocks noGrp="1" noChangeArrowheads="1"/>
          </p:cNvSpPr>
          <p:nvPr>
            <p:ph type="sldNum" sz="quarter" idx="5"/>
          </p:nvPr>
        </p:nvSpPr>
        <p:spPr>
          <a:noFill/>
          <a:ln>
            <a:miter lim="800000"/>
            <a:headEnd/>
            <a:tailEnd/>
          </a:ln>
        </p:spPr>
        <p:txBody>
          <a:bodyPr/>
          <a:lstStyle/>
          <a:p>
            <a:fld id="{EA173720-41C6-4E75-8684-7788FDB225AD}" type="slidenum">
              <a:rPr lang="zh-CN" altLang="en-US" smtClean="0"/>
              <a:pPr/>
              <a:t>17</a:t>
            </a:fld>
            <a:endParaRPr lang="en-US" altLang="zh-CN" smtClean="0"/>
          </a:p>
        </p:txBody>
      </p:sp>
      <p:sp>
        <p:nvSpPr>
          <p:cNvPr id="48131" name="Rectangle 2"/>
          <p:cNvSpPr>
            <a:spLocks noGrp="1" noRot="1" noChangeAspect="1" noChangeArrowheads="1" noTextEdit="1"/>
          </p:cNvSpPr>
          <p:nvPr>
            <p:ph type="sldImg"/>
          </p:nvPr>
        </p:nvSpPr>
        <p:spPr>
          <a:ln/>
        </p:spPr>
      </p:sp>
      <p:sp>
        <p:nvSpPr>
          <p:cNvPr id="48132"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7"/>
          <p:cNvSpPr>
            <a:spLocks noGrp="1" noChangeArrowheads="1"/>
          </p:cNvSpPr>
          <p:nvPr>
            <p:ph type="sldNum" sz="quarter" idx="5"/>
          </p:nvPr>
        </p:nvSpPr>
        <p:spPr>
          <a:noFill/>
          <a:ln>
            <a:miter lim="800000"/>
            <a:headEnd/>
            <a:tailEnd/>
          </a:ln>
        </p:spPr>
        <p:txBody>
          <a:bodyPr/>
          <a:lstStyle/>
          <a:p>
            <a:fld id="{C03BAE9B-E524-4DE1-8F94-437B4548F827}" type="slidenum">
              <a:rPr lang="zh-CN" altLang="en-US" smtClean="0"/>
              <a:pPr/>
              <a:t>18</a:t>
            </a:fld>
            <a:endParaRPr lang="en-US" altLang="zh-CN" smtClean="0"/>
          </a:p>
        </p:txBody>
      </p:sp>
      <p:sp>
        <p:nvSpPr>
          <p:cNvPr id="49155" name="Rectangle 2"/>
          <p:cNvSpPr>
            <a:spLocks noGrp="1" noRot="1" noChangeAspect="1" noChangeArrowheads="1" noTextEdit="1"/>
          </p:cNvSpPr>
          <p:nvPr>
            <p:ph type="sldImg"/>
          </p:nvPr>
        </p:nvSpPr>
        <p:spPr>
          <a:ln/>
        </p:spPr>
      </p:sp>
      <p:sp>
        <p:nvSpPr>
          <p:cNvPr id="49156"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7"/>
          <p:cNvSpPr>
            <a:spLocks noGrp="1" noChangeArrowheads="1"/>
          </p:cNvSpPr>
          <p:nvPr>
            <p:ph type="sldNum" sz="quarter" idx="5"/>
          </p:nvPr>
        </p:nvSpPr>
        <p:spPr>
          <a:noFill/>
          <a:ln>
            <a:miter lim="800000"/>
            <a:headEnd/>
            <a:tailEnd/>
          </a:ln>
        </p:spPr>
        <p:txBody>
          <a:bodyPr/>
          <a:lstStyle/>
          <a:p>
            <a:fld id="{E8128E6E-1FA7-4A39-8185-9FC0A234E320}" type="slidenum">
              <a:rPr lang="zh-CN" altLang="en-US" smtClean="0"/>
              <a:pPr/>
              <a:t>19</a:t>
            </a:fld>
            <a:endParaRPr lang="en-US" altLang="zh-CN" smtClean="0"/>
          </a:p>
        </p:txBody>
      </p:sp>
      <p:sp>
        <p:nvSpPr>
          <p:cNvPr id="50179" name="Rectangle 2"/>
          <p:cNvSpPr>
            <a:spLocks noGrp="1" noRot="1" noChangeAspect="1" noChangeArrowheads="1" noTextEdit="1"/>
          </p:cNvSpPr>
          <p:nvPr>
            <p:ph type="sldImg"/>
          </p:nvPr>
        </p:nvSpPr>
        <p:spPr>
          <a:ln/>
        </p:spPr>
      </p:sp>
      <p:sp>
        <p:nvSpPr>
          <p:cNvPr id="50180"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
          <p:cNvSpPr>
            <a:spLocks noGrp="1" noChangeArrowheads="1"/>
          </p:cNvSpPr>
          <p:nvPr>
            <p:ph type="sldNum" sz="quarter" idx="5"/>
          </p:nvPr>
        </p:nvSpPr>
        <p:spPr>
          <a:noFill/>
          <a:ln>
            <a:miter lim="800000"/>
            <a:headEnd/>
            <a:tailEnd/>
          </a:ln>
        </p:spPr>
        <p:txBody>
          <a:bodyPr/>
          <a:lstStyle/>
          <a:p>
            <a:fld id="{C181D5D3-44DD-4ADF-8719-5BB8773752D7}" type="slidenum">
              <a:rPr lang="zh-CN" altLang="en-US" smtClean="0"/>
              <a:pPr/>
              <a:t>20</a:t>
            </a:fld>
            <a:endParaRPr lang="en-US" altLang="zh-CN" smtClean="0"/>
          </a:p>
        </p:txBody>
      </p:sp>
      <p:sp>
        <p:nvSpPr>
          <p:cNvPr id="51203" name="Rectangle 2"/>
          <p:cNvSpPr>
            <a:spLocks noGrp="1" noRot="1" noChangeAspect="1" noChangeArrowheads="1" noTextEdit="1"/>
          </p:cNvSpPr>
          <p:nvPr>
            <p:ph type="sldImg"/>
          </p:nvPr>
        </p:nvSpPr>
        <p:spPr>
          <a:ln/>
        </p:spPr>
      </p:sp>
      <p:sp>
        <p:nvSpPr>
          <p:cNvPr id="51204"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7"/>
          <p:cNvSpPr>
            <a:spLocks noGrp="1" noChangeArrowheads="1"/>
          </p:cNvSpPr>
          <p:nvPr>
            <p:ph type="sldNum" sz="quarter" idx="5"/>
          </p:nvPr>
        </p:nvSpPr>
        <p:spPr>
          <a:noFill/>
          <a:ln>
            <a:miter lim="800000"/>
            <a:headEnd/>
            <a:tailEnd/>
          </a:ln>
        </p:spPr>
        <p:txBody>
          <a:bodyPr/>
          <a:lstStyle/>
          <a:p>
            <a:fld id="{AD8C4BFA-71A6-4DE2-8BA1-065C188FFC50}" type="slidenum">
              <a:rPr lang="zh-CN" altLang="en-US" smtClean="0"/>
              <a:pPr/>
              <a:t>21</a:t>
            </a:fld>
            <a:endParaRPr lang="en-US" altLang="zh-CN" smtClean="0"/>
          </a:p>
        </p:txBody>
      </p:sp>
      <p:sp>
        <p:nvSpPr>
          <p:cNvPr id="52227" name="Rectangle 2"/>
          <p:cNvSpPr>
            <a:spLocks noGrp="1" noRot="1" noChangeAspect="1" noChangeArrowheads="1" noTextEdit="1"/>
          </p:cNvSpPr>
          <p:nvPr>
            <p:ph type="sldImg"/>
          </p:nvPr>
        </p:nvSpPr>
        <p:spPr>
          <a:ln/>
        </p:spPr>
      </p:sp>
      <p:sp>
        <p:nvSpPr>
          <p:cNvPr id="52228"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7"/>
          <p:cNvSpPr>
            <a:spLocks noGrp="1" noChangeArrowheads="1"/>
          </p:cNvSpPr>
          <p:nvPr>
            <p:ph type="sldNum" sz="quarter" idx="5"/>
          </p:nvPr>
        </p:nvSpPr>
        <p:spPr>
          <a:noFill/>
          <a:ln>
            <a:miter lim="800000"/>
            <a:headEnd/>
            <a:tailEnd/>
          </a:ln>
        </p:spPr>
        <p:txBody>
          <a:bodyPr/>
          <a:lstStyle/>
          <a:p>
            <a:fld id="{C01BD451-AF17-431F-8494-1DAFCAEDDD0E}" type="slidenum">
              <a:rPr lang="zh-CN" altLang="en-US" smtClean="0"/>
              <a:pPr/>
              <a:t>22</a:t>
            </a:fld>
            <a:endParaRPr lang="en-US" altLang="zh-CN" smtClean="0"/>
          </a:p>
        </p:txBody>
      </p:sp>
      <p:sp>
        <p:nvSpPr>
          <p:cNvPr id="53251" name="Rectangle 2"/>
          <p:cNvSpPr>
            <a:spLocks noGrp="1" noRot="1" noChangeAspect="1" noChangeArrowheads="1" noTextEdit="1"/>
          </p:cNvSpPr>
          <p:nvPr>
            <p:ph type="sldImg"/>
          </p:nvPr>
        </p:nvSpPr>
        <p:spPr>
          <a:ln/>
        </p:spPr>
      </p:sp>
      <p:sp>
        <p:nvSpPr>
          <p:cNvPr id="53252"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7"/>
          <p:cNvSpPr>
            <a:spLocks noGrp="1" noChangeArrowheads="1"/>
          </p:cNvSpPr>
          <p:nvPr>
            <p:ph type="sldNum" sz="quarter" idx="5"/>
          </p:nvPr>
        </p:nvSpPr>
        <p:spPr>
          <a:noFill/>
          <a:ln>
            <a:miter lim="800000"/>
            <a:headEnd/>
            <a:tailEnd/>
          </a:ln>
        </p:spPr>
        <p:txBody>
          <a:bodyPr/>
          <a:lstStyle/>
          <a:p>
            <a:fld id="{AFEF81DB-5179-453E-8425-1A9F9C154B4E}" type="slidenum">
              <a:rPr lang="zh-CN" altLang="en-US" smtClean="0"/>
              <a:pPr/>
              <a:t>23</a:t>
            </a:fld>
            <a:endParaRPr lang="en-US" altLang="zh-CN" smtClean="0"/>
          </a:p>
        </p:txBody>
      </p:sp>
      <p:sp>
        <p:nvSpPr>
          <p:cNvPr id="54275" name="Rectangle 2"/>
          <p:cNvSpPr>
            <a:spLocks noGrp="1" noRot="1" noChangeAspect="1" noChangeArrowheads="1" noTextEdit="1"/>
          </p:cNvSpPr>
          <p:nvPr>
            <p:ph type="sldImg"/>
          </p:nvPr>
        </p:nvSpPr>
        <p:spPr>
          <a:ln/>
        </p:spPr>
      </p:sp>
      <p:sp>
        <p:nvSpPr>
          <p:cNvPr id="54276"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7"/>
          <p:cNvSpPr>
            <a:spLocks noGrp="1" noChangeArrowheads="1"/>
          </p:cNvSpPr>
          <p:nvPr>
            <p:ph type="sldNum" sz="quarter" idx="5"/>
          </p:nvPr>
        </p:nvSpPr>
        <p:spPr>
          <a:noFill/>
          <a:ln>
            <a:miter lim="800000"/>
            <a:headEnd/>
            <a:tailEnd/>
          </a:ln>
        </p:spPr>
        <p:txBody>
          <a:bodyPr/>
          <a:lstStyle/>
          <a:p>
            <a:fld id="{E7C83775-17AC-466D-BC46-EA6AF331B295}" type="slidenum">
              <a:rPr lang="zh-CN" altLang="en-US" smtClean="0"/>
              <a:pPr/>
              <a:t>24</a:t>
            </a:fld>
            <a:endParaRPr lang="en-US" altLang="zh-CN" smtClean="0"/>
          </a:p>
        </p:txBody>
      </p:sp>
      <p:sp>
        <p:nvSpPr>
          <p:cNvPr id="55299" name="Rectangle 2"/>
          <p:cNvSpPr>
            <a:spLocks noGrp="1" noRot="1" noChangeAspect="1" noChangeArrowheads="1" noTextEdit="1"/>
          </p:cNvSpPr>
          <p:nvPr>
            <p:ph type="sldImg"/>
          </p:nvPr>
        </p:nvSpPr>
        <p:spPr>
          <a:ln/>
        </p:spPr>
      </p:sp>
      <p:sp>
        <p:nvSpPr>
          <p:cNvPr id="55300"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Rectangle 7"/>
          <p:cNvSpPr>
            <a:spLocks noGrp="1" noChangeArrowheads="1"/>
          </p:cNvSpPr>
          <p:nvPr>
            <p:ph type="sldNum" sz="quarter" idx="5"/>
          </p:nvPr>
        </p:nvSpPr>
        <p:spPr>
          <a:noFill/>
          <a:ln>
            <a:miter lim="800000"/>
            <a:headEnd/>
            <a:tailEnd/>
          </a:ln>
        </p:spPr>
        <p:txBody>
          <a:bodyPr/>
          <a:lstStyle/>
          <a:p>
            <a:fld id="{469F6DC6-2D67-400C-87A7-B90C7550177C}" type="slidenum">
              <a:rPr lang="zh-CN" altLang="en-US" smtClean="0"/>
              <a:pPr/>
              <a:t>25</a:t>
            </a:fld>
            <a:endParaRPr lang="en-US" altLang="zh-CN" smtClean="0"/>
          </a:p>
        </p:txBody>
      </p:sp>
      <p:sp>
        <p:nvSpPr>
          <p:cNvPr id="56323" name="Rectangle 2"/>
          <p:cNvSpPr>
            <a:spLocks noGrp="1" noRot="1" noChangeAspect="1" noChangeArrowheads="1" noTextEdit="1"/>
          </p:cNvSpPr>
          <p:nvPr>
            <p:ph type="sldImg"/>
          </p:nvPr>
        </p:nvSpPr>
        <p:spPr>
          <a:ln/>
        </p:spPr>
      </p:sp>
      <p:sp>
        <p:nvSpPr>
          <p:cNvPr id="56324"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a:ln>
            <a:miter lim="800000"/>
            <a:headEnd/>
            <a:tailEnd/>
          </a:ln>
        </p:spPr>
        <p:txBody>
          <a:bodyPr/>
          <a:lstStyle/>
          <a:p>
            <a:fld id="{7128D6A2-E985-4CB9-8391-3791897E59D5}" type="slidenum">
              <a:rPr lang="zh-CN" altLang="en-US" smtClean="0"/>
              <a:pPr/>
              <a:t>26</a:t>
            </a:fld>
            <a:endParaRPr lang="en-US" altLang="zh-CN" smtClean="0"/>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7"/>
          <p:cNvSpPr>
            <a:spLocks noGrp="1" noChangeArrowheads="1"/>
          </p:cNvSpPr>
          <p:nvPr>
            <p:ph type="sldNum" sz="quarter" idx="5"/>
          </p:nvPr>
        </p:nvSpPr>
        <p:spPr>
          <a:noFill/>
          <a:ln>
            <a:miter lim="800000"/>
            <a:headEnd/>
            <a:tailEnd/>
          </a:ln>
        </p:spPr>
        <p:txBody>
          <a:bodyPr/>
          <a:lstStyle/>
          <a:p>
            <a:fld id="{18CABDCD-9FF9-40F9-ADEA-5532D4218444}" type="slidenum">
              <a:rPr lang="zh-CN" altLang="en-US" smtClean="0"/>
              <a:pPr/>
              <a:t>27</a:t>
            </a:fld>
            <a:endParaRPr lang="en-US" altLang="zh-CN" smtClean="0"/>
          </a:p>
        </p:txBody>
      </p:sp>
      <p:sp>
        <p:nvSpPr>
          <p:cNvPr id="58371" name="Rectangle 2"/>
          <p:cNvSpPr>
            <a:spLocks noGrp="1" noRot="1" noChangeAspect="1" noChangeArrowheads="1" noTextEdit="1"/>
          </p:cNvSpPr>
          <p:nvPr>
            <p:ph type="sldImg"/>
          </p:nvPr>
        </p:nvSpPr>
        <p:spPr>
          <a:ln/>
        </p:spPr>
      </p:sp>
      <p:sp>
        <p:nvSpPr>
          <p:cNvPr id="58372"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7"/>
          <p:cNvSpPr>
            <a:spLocks noGrp="1" noChangeArrowheads="1"/>
          </p:cNvSpPr>
          <p:nvPr>
            <p:ph type="sldNum" sz="quarter" idx="5"/>
          </p:nvPr>
        </p:nvSpPr>
        <p:spPr>
          <a:noFill/>
          <a:ln>
            <a:miter lim="800000"/>
            <a:headEnd/>
            <a:tailEnd/>
          </a:ln>
        </p:spPr>
        <p:txBody>
          <a:bodyPr/>
          <a:lstStyle/>
          <a:p>
            <a:fld id="{0B22D3CC-1FB2-491C-8DF2-98E8745D77AE}" type="slidenum">
              <a:rPr lang="zh-CN" altLang="en-US" smtClean="0"/>
              <a:pPr/>
              <a:t>28</a:t>
            </a:fld>
            <a:endParaRPr lang="en-US" altLang="zh-CN" smtClean="0"/>
          </a:p>
        </p:txBody>
      </p:sp>
      <p:sp>
        <p:nvSpPr>
          <p:cNvPr id="59395" name="Rectangle 2"/>
          <p:cNvSpPr>
            <a:spLocks noGrp="1" noRot="1" noChangeAspect="1" noChangeArrowheads="1" noTextEdit="1"/>
          </p:cNvSpPr>
          <p:nvPr>
            <p:ph type="sldImg"/>
          </p:nvPr>
        </p:nvSpPr>
        <p:spPr>
          <a:ln/>
        </p:spPr>
      </p:sp>
      <p:sp>
        <p:nvSpPr>
          <p:cNvPr id="59396" name="Rectangle 3"/>
          <p:cNvSpPr>
            <a:spLocks noGrp="1" noChangeArrowheads="1"/>
          </p:cNvSpPr>
          <p:nvPr>
            <p:ph type="body" idx="1"/>
          </p:nvPr>
        </p:nvSpPr>
        <p:spPr>
          <a:noFill/>
        </p:spPr>
        <p:txBody>
          <a:bodyPr/>
          <a:lstStyle/>
          <a:p>
            <a:pPr eaLnBrk="1" hangingPunct="1"/>
            <a:endParaRPr lang="zh-CN" altLang="en-US" smtClean="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685800" y="2130425"/>
            <a:ext cx="7772400" cy="1470025"/>
          </a:xfrm>
        </p:spPr>
        <p:txBody>
          <a:bodyPr/>
          <a:lstStyle/>
          <a:p>
            <a:r>
              <a:rPr lang="ru-RU" smtClean="0"/>
              <a:t>Образец заголовка</a:t>
            </a:r>
            <a:endParaRPr lang="ru-RU"/>
          </a:p>
        </p:txBody>
      </p:sp>
      <p:sp>
        <p:nvSpPr>
          <p:cNvPr id="3" name="Подзаголовок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ru-RU" smtClean="0"/>
              <a:t>Образец подзаголовка</a:t>
            </a:r>
            <a:endParaRPr lang="ru-RU"/>
          </a:p>
        </p:txBody>
      </p:sp>
      <p:sp>
        <p:nvSpPr>
          <p:cNvPr id="4"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5"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6" name="Rectangle 6"/>
          <p:cNvSpPr>
            <a:spLocks noGrp="1" noChangeArrowheads="1"/>
          </p:cNvSpPr>
          <p:nvPr>
            <p:ph type="sldNum" sz="quarter" idx="12"/>
          </p:nvPr>
        </p:nvSpPr>
        <p:spPr>
          <a:ln/>
        </p:spPr>
        <p:txBody>
          <a:bodyPr/>
          <a:lstStyle>
            <a:lvl1pPr>
              <a:defRPr/>
            </a:lvl1pPr>
          </a:lstStyle>
          <a:p>
            <a:pPr>
              <a:defRPr/>
            </a:pPr>
            <a:fld id="{C15780A1-810D-47B7-B306-D561AD7E3068}" type="slidenum">
              <a:rPr lang="en-US" altLang="zh-TW"/>
              <a:pPr>
                <a:defRPr/>
              </a:pPr>
              <a:t>‹#›</a:t>
            </a:fld>
            <a:endParaRPr lang="en-US" altLang="zh-TW"/>
          </a:p>
        </p:txBody>
      </p:sp>
    </p:spTree>
  </p:cSld>
  <p:clrMapOvr>
    <a:masterClrMapping/>
  </p:clrMapOvr>
  <p:transition>
    <p:random/>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Объект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5"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6" name="Rectangle 6"/>
          <p:cNvSpPr>
            <a:spLocks noGrp="1" noChangeArrowheads="1"/>
          </p:cNvSpPr>
          <p:nvPr>
            <p:ph type="sldNum" sz="quarter" idx="12"/>
          </p:nvPr>
        </p:nvSpPr>
        <p:spPr>
          <a:ln/>
        </p:spPr>
        <p:txBody>
          <a:bodyPr/>
          <a:lstStyle>
            <a:lvl1pPr>
              <a:defRPr/>
            </a:lvl1pPr>
          </a:lstStyle>
          <a:p>
            <a:pPr>
              <a:defRPr/>
            </a:pPr>
            <a:fld id="{A8DC9315-CC3A-4688-8851-F1086F83E14B}" type="slidenum">
              <a:rPr lang="en-US" altLang="zh-TW"/>
              <a:pPr>
                <a:defRPr/>
              </a:pPr>
              <a:t>‹#›</a:t>
            </a:fld>
            <a:endParaRPr lang="en-US" altLang="zh-TW"/>
          </a:p>
        </p:txBody>
      </p:sp>
    </p:spTree>
  </p:cSld>
  <p:clrMapOvr>
    <a:masterClrMapping/>
  </p:clrMapOvr>
  <p:transition>
    <p:random/>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ru-RU"/>
          </a:p>
        </p:txBody>
      </p:sp>
      <p:sp>
        <p:nvSpPr>
          <p:cNvPr id="3" name="Текст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ru-RU" smtClean="0"/>
              <a:t>Образец текста</a:t>
            </a:r>
          </a:p>
        </p:txBody>
      </p:sp>
      <p:sp>
        <p:nvSpPr>
          <p:cNvPr id="4"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5"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6" name="Rectangle 6"/>
          <p:cNvSpPr>
            <a:spLocks noGrp="1" noChangeArrowheads="1"/>
          </p:cNvSpPr>
          <p:nvPr>
            <p:ph type="sldNum" sz="quarter" idx="12"/>
          </p:nvPr>
        </p:nvSpPr>
        <p:spPr>
          <a:ln/>
        </p:spPr>
        <p:txBody>
          <a:bodyPr/>
          <a:lstStyle>
            <a:lvl1pPr>
              <a:defRPr/>
            </a:lvl1pPr>
          </a:lstStyle>
          <a:p>
            <a:pPr>
              <a:defRPr/>
            </a:pPr>
            <a:fld id="{6D95273D-CDC2-4ADA-8D27-316BE7ECCD1B}" type="slidenum">
              <a:rPr lang="en-US" altLang="zh-TW"/>
              <a:pPr>
                <a:defRPr/>
              </a:pPr>
              <a:t>‹#›</a:t>
            </a:fld>
            <a:endParaRPr lang="en-US" altLang="zh-TW"/>
          </a:p>
        </p:txBody>
      </p:sp>
    </p:spTree>
  </p:cSld>
  <p:clrMapOvr>
    <a:masterClrMapping/>
  </p:clrMapOvr>
  <p:transition>
    <p:random/>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Объект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Объект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6"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7" name="Rectangle 6"/>
          <p:cNvSpPr>
            <a:spLocks noGrp="1" noChangeArrowheads="1"/>
          </p:cNvSpPr>
          <p:nvPr>
            <p:ph type="sldNum" sz="quarter" idx="12"/>
          </p:nvPr>
        </p:nvSpPr>
        <p:spPr>
          <a:ln/>
        </p:spPr>
        <p:txBody>
          <a:bodyPr/>
          <a:lstStyle>
            <a:lvl1pPr>
              <a:defRPr/>
            </a:lvl1pPr>
          </a:lstStyle>
          <a:p>
            <a:pPr>
              <a:defRPr/>
            </a:pPr>
            <a:fld id="{C70BA2DF-1CB3-4A11-9228-237324D766DA}" type="slidenum">
              <a:rPr lang="en-US" altLang="zh-TW"/>
              <a:pPr>
                <a:defRPr/>
              </a:pPr>
              <a:t>‹#›</a:t>
            </a:fld>
            <a:endParaRPr lang="en-US" altLang="zh-TW"/>
          </a:p>
        </p:txBody>
      </p:sp>
    </p:spTree>
  </p:cSld>
  <p:clrMapOvr>
    <a:masterClrMapping/>
  </p:clrMapOvr>
  <p:transition>
    <p:random/>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lvl1pPr>
              <a:defRPr/>
            </a:lvl1pPr>
          </a:lstStyle>
          <a:p>
            <a:r>
              <a:rPr lang="ru-RU" smtClean="0"/>
              <a:t>Образец заголовка</a:t>
            </a:r>
            <a:endParaRPr lang="ru-RU"/>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Объект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Объект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7"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8"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9" name="Rectangle 6"/>
          <p:cNvSpPr>
            <a:spLocks noGrp="1" noChangeArrowheads="1"/>
          </p:cNvSpPr>
          <p:nvPr>
            <p:ph type="sldNum" sz="quarter" idx="12"/>
          </p:nvPr>
        </p:nvSpPr>
        <p:spPr>
          <a:ln/>
        </p:spPr>
        <p:txBody>
          <a:bodyPr/>
          <a:lstStyle>
            <a:lvl1pPr>
              <a:defRPr/>
            </a:lvl1pPr>
          </a:lstStyle>
          <a:p>
            <a:pPr>
              <a:defRPr/>
            </a:pPr>
            <a:fld id="{043C2463-ACF0-4149-960A-F091754CDF99}" type="slidenum">
              <a:rPr lang="en-US" altLang="zh-TW"/>
              <a:pPr>
                <a:defRPr/>
              </a:pPr>
              <a:t>‹#›</a:t>
            </a:fld>
            <a:endParaRPr lang="en-US" altLang="zh-TW"/>
          </a:p>
        </p:txBody>
      </p:sp>
    </p:spTree>
  </p:cSld>
  <p:clrMapOvr>
    <a:masterClrMapping/>
  </p:clrMapOvr>
  <p:transition>
    <p:random/>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4"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5" name="Rectangle 6"/>
          <p:cNvSpPr>
            <a:spLocks noGrp="1" noChangeArrowheads="1"/>
          </p:cNvSpPr>
          <p:nvPr>
            <p:ph type="sldNum" sz="quarter" idx="12"/>
          </p:nvPr>
        </p:nvSpPr>
        <p:spPr>
          <a:ln/>
        </p:spPr>
        <p:txBody>
          <a:bodyPr/>
          <a:lstStyle>
            <a:lvl1pPr>
              <a:defRPr/>
            </a:lvl1pPr>
          </a:lstStyle>
          <a:p>
            <a:pPr>
              <a:defRPr/>
            </a:pPr>
            <a:fld id="{1E4DD187-00CC-4F2A-8EC4-80D370B0B872}" type="slidenum">
              <a:rPr lang="en-US" altLang="zh-TW"/>
              <a:pPr>
                <a:defRPr/>
              </a:pPr>
              <a:t>‹#›</a:t>
            </a:fld>
            <a:endParaRPr lang="en-US" altLang="zh-TW"/>
          </a:p>
        </p:txBody>
      </p:sp>
    </p:spTree>
  </p:cSld>
  <p:clrMapOvr>
    <a:masterClrMapping/>
  </p:clrMapOvr>
  <p:transition>
    <p:random/>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3"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4" name="Rectangle 6"/>
          <p:cNvSpPr>
            <a:spLocks noGrp="1" noChangeArrowheads="1"/>
          </p:cNvSpPr>
          <p:nvPr>
            <p:ph type="sldNum" sz="quarter" idx="12"/>
          </p:nvPr>
        </p:nvSpPr>
        <p:spPr>
          <a:ln/>
        </p:spPr>
        <p:txBody>
          <a:bodyPr/>
          <a:lstStyle>
            <a:lvl1pPr>
              <a:defRPr/>
            </a:lvl1pPr>
          </a:lstStyle>
          <a:p>
            <a:pPr>
              <a:defRPr/>
            </a:pPr>
            <a:fld id="{941EAE89-E8F7-494C-9443-7180FC9463C4}" type="slidenum">
              <a:rPr lang="en-US" altLang="zh-TW"/>
              <a:pPr>
                <a:defRPr/>
              </a:pPr>
              <a:t>‹#›</a:t>
            </a:fld>
            <a:endParaRPr lang="en-US" altLang="zh-TW"/>
          </a:p>
        </p:txBody>
      </p:sp>
    </p:spTree>
  </p:cSld>
  <p:clrMapOvr>
    <a:masterClrMapping/>
  </p:clrMapOvr>
  <p:transition>
    <p:random/>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nchor="b"/>
          <a:lstStyle>
            <a:lvl1pPr algn="l">
              <a:defRPr sz="2000" b="1"/>
            </a:lvl1pPr>
          </a:lstStyle>
          <a:p>
            <a:r>
              <a:rPr lang="ru-RU" smtClean="0"/>
              <a:t>Образец заголовка</a:t>
            </a:r>
            <a:endParaRPr lang="ru-RU"/>
          </a:p>
        </p:txBody>
      </p:sp>
      <p:sp>
        <p:nvSpPr>
          <p:cNvPr id="3" name="Объект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6"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7" name="Rectangle 6"/>
          <p:cNvSpPr>
            <a:spLocks noGrp="1" noChangeArrowheads="1"/>
          </p:cNvSpPr>
          <p:nvPr>
            <p:ph type="sldNum" sz="quarter" idx="12"/>
          </p:nvPr>
        </p:nvSpPr>
        <p:spPr>
          <a:ln/>
        </p:spPr>
        <p:txBody>
          <a:bodyPr/>
          <a:lstStyle>
            <a:lvl1pPr>
              <a:defRPr/>
            </a:lvl1pPr>
          </a:lstStyle>
          <a:p>
            <a:pPr>
              <a:defRPr/>
            </a:pPr>
            <a:fld id="{96BAD562-7973-4DD1-9515-4171E9254C32}" type="slidenum">
              <a:rPr lang="en-US" altLang="zh-TW"/>
              <a:pPr>
                <a:defRPr/>
              </a:pPr>
              <a:t>‹#›</a:t>
            </a:fld>
            <a:endParaRPr lang="en-US" altLang="zh-TW"/>
          </a:p>
        </p:txBody>
      </p:sp>
    </p:spTree>
  </p:cSld>
  <p:clrMapOvr>
    <a:masterClrMapping/>
  </p:clrMapOvr>
  <p:transition>
    <p:random/>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nchor="b"/>
          <a:lstStyle>
            <a:lvl1pPr algn="l">
              <a:defRPr sz="2000" b="1"/>
            </a:lvl1pPr>
          </a:lstStyle>
          <a:p>
            <a:r>
              <a:rPr lang="ru-RU" smtClean="0"/>
              <a:t>Образец заголовка</a:t>
            </a:r>
            <a:endParaRPr lang="ru-RU"/>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ru-RU" noProof="0" smtClean="0"/>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6"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7" name="Rectangle 6"/>
          <p:cNvSpPr>
            <a:spLocks noGrp="1" noChangeArrowheads="1"/>
          </p:cNvSpPr>
          <p:nvPr>
            <p:ph type="sldNum" sz="quarter" idx="12"/>
          </p:nvPr>
        </p:nvSpPr>
        <p:spPr>
          <a:ln/>
        </p:spPr>
        <p:txBody>
          <a:bodyPr/>
          <a:lstStyle>
            <a:lvl1pPr>
              <a:defRPr/>
            </a:lvl1pPr>
          </a:lstStyle>
          <a:p>
            <a:pPr>
              <a:defRPr/>
            </a:pPr>
            <a:fld id="{DF2D9D22-9E7E-43F8-9F9D-4FD65DF7CA20}" type="slidenum">
              <a:rPr lang="en-US" altLang="zh-TW"/>
              <a:pPr>
                <a:defRPr/>
              </a:pPr>
              <a:t>‹#›</a:t>
            </a:fld>
            <a:endParaRPr lang="en-US" altLang="zh-TW"/>
          </a:p>
        </p:txBody>
      </p:sp>
    </p:spTree>
  </p:cSld>
  <p:clrMapOvr>
    <a:masterClrMapping/>
  </p:clrMapOvr>
  <p:transition>
    <p:random/>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5"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6" name="Rectangle 6"/>
          <p:cNvSpPr>
            <a:spLocks noGrp="1" noChangeArrowheads="1"/>
          </p:cNvSpPr>
          <p:nvPr>
            <p:ph type="sldNum" sz="quarter" idx="12"/>
          </p:nvPr>
        </p:nvSpPr>
        <p:spPr>
          <a:ln/>
        </p:spPr>
        <p:txBody>
          <a:bodyPr/>
          <a:lstStyle>
            <a:lvl1pPr>
              <a:defRPr/>
            </a:lvl1pPr>
          </a:lstStyle>
          <a:p>
            <a:pPr>
              <a:defRPr/>
            </a:pPr>
            <a:fld id="{5AC7508E-4840-45AB-BAC0-0F3B335FD98E}" type="slidenum">
              <a:rPr lang="en-US" altLang="zh-TW"/>
              <a:pPr>
                <a:defRPr/>
              </a:pPr>
              <a:t>‹#›</a:t>
            </a:fld>
            <a:endParaRPr lang="en-US" altLang="zh-TW"/>
          </a:p>
        </p:txBody>
      </p:sp>
    </p:spTree>
  </p:cSld>
  <p:clrMapOvr>
    <a:masterClrMapping/>
  </p:clrMapOvr>
  <p:transition>
    <p:random/>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4638"/>
            <a:ext cx="2057400" cy="5851525"/>
          </a:xfrm>
        </p:spPr>
        <p:txBody>
          <a:bodyPr vert="eaVert"/>
          <a:lstStyle/>
          <a:p>
            <a:r>
              <a:rPr lang="ru-RU" smtClean="0"/>
              <a:t>Образец заголовка</a:t>
            </a:r>
            <a:endParaRPr lang="ru-RU"/>
          </a:p>
        </p:txBody>
      </p:sp>
      <p:sp>
        <p:nvSpPr>
          <p:cNvPr id="3" name="Вертикальный текст 2"/>
          <p:cNvSpPr>
            <a:spLocks noGrp="1"/>
          </p:cNvSpPr>
          <p:nvPr>
            <p:ph type="body" orient="vert" idx="1"/>
          </p:nvPr>
        </p:nvSpPr>
        <p:spPr>
          <a:xfrm>
            <a:off x="457200" y="274638"/>
            <a:ext cx="6019800" cy="5851525"/>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Rectangle 4"/>
          <p:cNvSpPr>
            <a:spLocks noGrp="1" noChangeArrowheads="1"/>
          </p:cNvSpPr>
          <p:nvPr>
            <p:ph type="dt" sz="half" idx="10"/>
          </p:nvPr>
        </p:nvSpPr>
        <p:spPr>
          <a:ln/>
        </p:spPr>
        <p:txBody>
          <a:bodyPr/>
          <a:lstStyle>
            <a:lvl1pPr>
              <a:defRPr/>
            </a:lvl1pPr>
          </a:lstStyle>
          <a:p>
            <a:pPr>
              <a:defRPr/>
            </a:pPr>
            <a:endParaRPr lang="en-US" altLang="zh-TW"/>
          </a:p>
        </p:txBody>
      </p:sp>
      <p:sp>
        <p:nvSpPr>
          <p:cNvPr id="5" name="Rectangle 5"/>
          <p:cNvSpPr>
            <a:spLocks noGrp="1" noChangeArrowheads="1"/>
          </p:cNvSpPr>
          <p:nvPr>
            <p:ph type="ftr" sz="quarter" idx="11"/>
          </p:nvPr>
        </p:nvSpPr>
        <p:spPr>
          <a:ln/>
        </p:spPr>
        <p:txBody>
          <a:bodyPr/>
          <a:lstStyle>
            <a:lvl1pPr>
              <a:defRPr/>
            </a:lvl1pPr>
          </a:lstStyle>
          <a:p>
            <a:pPr>
              <a:defRPr/>
            </a:pPr>
            <a:endParaRPr lang="en-US" altLang="zh-TW"/>
          </a:p>
        </p:txBody>
      </p:sp>
      <p:sp>
        <p:nvSpPr>
          <p:cNvPr id="6" name="Rectangle 6"/>
          <p:cNvSpPr>
            <a:spLocks noGrp="1" noChangeArrowheads="1"/>
          </p:cNvSpPr>
          <p:nvPr>
            <p:ph type="sldNum" sz="quarter" idx="12"/>
          </p:nvPr>
        </p:nvSpPr>
        <p:spPr>
          <a:ln/>
        </p:spPr>
        <p:txBody>
          <a:bodyPr/>
          <a:lstStyle>
            <a:lvl1pPr>
              <a:defRPr/>
            </a:lvl1pPr>
          </a:lstStyle>
          <a:p>
            <a:pPr>
              <a:defRPr/>
            </a:pPr>
            <a:fld id="{C0533C41-0287-446E-BDDB-0FAE98C82C89}" type="slidenum">
              <a:rPr lang="en-US" altLang="zh-TW"/>
              <a:pPr>
                <a:defRPr/>
              </a:pPr>
              <a:t>‹#›</a:t>
            </a:fld>
            <a:endParaRPr lang="en-US" altLang="zh-TW"/>
          </a:p>
        </p:txBody>
      </p:sp>
    </p:spTree>
  </p:cSld>
  <p:clrMapOvr>
    <a:masterClrMapping/>
  </p:clrMapOvr>
  <p:transition>
    <p:random/>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zh-TW" altLang="en-US" smtClean="0"/>
              <a:t>按一下以編輯母片標題樣式</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zh-TW" altLang="en-US" smtClean="0"/>
              <a:t>按一下以編輯母片</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defRPr sz="1400"/>
            </a:lvl1pPr>
          </a:lstStyle>
          <a:p>
            <a:pPr>
              <a:defRPr/>
            </a:pPr>
            <a:endParaRPr lang="en-US" altLang="zh-TW"/>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ltLang="zh-TW"/>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lgn="r">
              <a:defRPr sz="1400"/>
            </a:lvl1pPr>
          </a:lstStyle>
          <a:p>
            <a:pPr>
              <a:defRPr/>
            </a:pPr>
            <a:fld id="{D8ED4D1A-B372-4340-9E8B-3803D3171DAF}" type="slidenum">
              <a:rPr lang="en-US" altLang="zh-TW"/>
              <a:pPr>
                <a:defRPr/>
              </a:pPr>
              <a:t>‹#›</a:t>
            </a:fld>
            <a:endParaRPr lang="en-US" altLang="zh-TW"/>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ransition>
    <p:random/>
  </p:transition>
  <p:txStyles>
    <p:titleStyle>
      <a:lvl1pPr algn="ctr" rtl="0" eaLnBrk="0" fontAlgn="base" hangingPunct="0">
        <a:spcBef>
          <a:spcPct val="0"/>
        </a:spcBef>
        <a:spcAft>
          <a:spcPct val="0"/>
        </a:spcAft>
        <a:defRPr kumimoji="1" sz="4400">
          <a:solidFill>
            <a:schemeClr val="tx2"/>
          </a:solidFill>
          <a:latin typeface="+mj-lt"/>
          <a:ea typeface="+mj-ea"/>
          <a:cs typeface="+mj-cs"/>
        </a:defRPr>
      </a:lvl1pPr>
      <a:lvl2pPr algn="ctr" rtl="0" eaLnBrk="0" fontAlgn="base" hangingPunct="0">
        <a:spcBef>
          <a:spcPct val="0"/>
        </a:spcBef>
        <a:spcAft>
          <a:spcPct val="0"/>
        </a:spcAft>
        <a:defRPr kumimoji="1" sz="4400">
          <a:solidFill>
            <a:schemeClr val="tx2"/>
          </a:solidFill>
          <a:latin typeface="Arial" charset="0"/>
          <a:ea typeface="PMingLiU" pitchFamily="18" charset="-120"/>
        </a:defRPr>
      </a:lvl2pPr>
      <a:lvl3pPr algn="ctr" rtl="0" eaLnBrk="0" fontAlgn="base" hangingPunct="0">
        <a:spcBef>
          <a:spcPct val="0"/>
        </a:spcBef>
        <a:spcAft>
          <a:spcPct val="0"/>
        </a:spcAft>
        <a:defRPr kumimoji="1" sz="4400">
          <a:solidFill>
            <a:schemeClr val="tx2"/>
          </a:solidFill>
          <a:latin typeface="Arial" charset="0"/>
          <a:ea typeface="PMingLiU" pitchFamily="18" charset="-120"/>
        </a:defRPr>
      </a:lvl3pPr>
      <a:lvl4pPr algn="ctr" rtl="0" eaLnBrk="0" fontAlgn="base" hangingPunct="0">
        <a:spcBef>
          <a:spcPct val="0"/>
        </a:spcBef>
        <a:spcAft>
          <a:spcPct val="0"/>
        </a:spcAft>
        <a:defRPr kumimoji="1" sz="4400">
          <a:solidFill>
            <a:schemeClr val="tx2"/>
          </a:solidFill>
          <a:latin typeface="Arial" charset="0"/>
          <a:ea typeface="PMingLiU" pitchFamily="18" charset="-120"/>
        </a:defRPr>
      </a:lvl4pPr>
      <a:lvl5pPr algn="ctr" rtl="0" eaLnBrk="0" fontAlgn="base" hangingPunct="0">
        <a:spcBef>
          <a:spcPct val="0"/>
        </a:spcBef>
        <a:spcAft>
          <a:spcPct val="0"/>
        </a:spcAft>
        <a:defRPr kumimoji="1" sz="4400">
          <a:solidFill>
            <a:schemeClr val="tx2"/>
          </a:solidFill>
          <a:latin typeface="Arial" charset="0"/>
          <a:ea typeface="PMingLiU" pitchFamily="18" charset="-120"/>
        </a:defRPr>
      </a:lvl5pPr>
      <a:lvl6pPr marL="457200" algn="ctr" rtl="0" fontAlgn="base">
        <a:spcBef>
          <a:spcPct val="0"/>
        </a:spcBef>
        <a:spcAft>
          <a:spcPct val="0"/>
        </a:spcAft>
        <a:defRPr kumimoji="1" sz="4400">
          <a:solidFill>
            <a:schemeClr val="tx2"/>
          </a:solidFill>
          <a:latin typeface="Arial" charset="0"/>
          <a:ea typeface="PMingLiU" pitchFamily="18" charset="-120"/>
        </a:defRPr>
      </a:lvl6pPr>
      <a:lvl7pPr marL="914400" algn="ctr" rtl="0" fontAlgn="base">
        <a:spcBef>
          <a:spcPct val="0"/>
        </a:spcBef>
        <a:spcAft>
          <a:spcPct val="0"/>
        </a:spcAft>
        <a:defRPr kumimoji="1" sz="4400">
          <a:solidFill>
            <a:schemeClr val="tx2"/>
          </a:solidFill>
          <a:latin typeface="Arial" charset="0"/>
          <a:ea typeface="PMingLiU" pitchFamily="18" charset="-120"/>
        </a:defRPr>
      </a:lvl7pPr>
      <a:lvl8pPr marL="1371600" algn="ctr" rtl="0" fontAlgn="base">
        <a:spcBef>
          <a:spcPct val="0"/>
        </a:spcBef>
        <a:spcAft>
          <a:spcPct val="0"/>
        </a:spcAft>
        <a:defRPr kumimoji="1" sz="4400">
          <a:solidFill>
            <a:schemeClr val="tx2"/>
          </a:solidFill>
          <a:latin typeface="Arial" charset="0"/>
          <a:ea typeface="PMingLiU" pitchFamily="18" charset="-120"/>
        </a:defRPr>
      </a:lvl8pPr>
      <a:lvl9pPr marL="1828800" algn="ctr" rtl="0" fontAlgn="base">
        <a:spcBef>
          <a:spcPct val="0"/>
        </a:spcBef>
        <a:spcAft>
          <a:spcPct val="0"/>
        </a:spcAft>
        <a:defRPr kumimoji="1" sz="4400">
          <a:solidFill>
            <a:schemeClr val="tx2"/>
          </a:solidFill>
          <a:latin typeface="Arial" charset="0"/>
          <a:ea typeface="PMingLiU" pitchFamily="18" charset="-120"/>
        </a:defRPr>
      </a:lvl9pPr>
    </p:titleStyle>
    <p:bodyStyle>
      <a:lvl1pPr marL="342900" indent="-342900" algn="l" rtl="0" eaLnBrk="0" fontAlgn="base" hangingPunct="0">
        <a:spcBef>
          <a:spcPct val="20000"/>
        </a:spcBef>
        <a:spcAft>
          <a:spcPct val="0"/>
        </a:spcAft>
        <a:buChar char="•"/>
        <a:defRPr kumimoji="1"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kumimoji="1" sz="2800">
          <a:solidFill>
            <a:schemeClr val="tx1"/>
          </a:solidFill>
          <a:latin typeface="+mn-lt"/>
          <a:ea typeface="+mn-ea"/>
        </a:defRPr>
      </a:lvl2pPr>
      <a:lvl3pPr marL="1143000" indent="-228600" algn="l" rtl="0" eaLnBrk="0" fontAlgn="base" hangingPunct="0">
        <a:spcBef>
          <a:spcPct val="20000"/>
        </a:spcBef>
        <a:spcAft>
          <a:spcPct val="0"/>
        </a:spcAft>
        <a:buChar char="•"/>
        <a:defRPr kumimoji="1" sz="2400">
          <a:solidFill>
            <a:schemeClr val="tx1"/>
          </a:solidFill>
          <a:latin typeface="+mn-lt"/>
          <a:ea typeface="+mn-ea"/>
        </a:defRPr>
      </a:lvl3pPr>
      <a:lvl4pPr marL="1600200" indent="-228600" algn="l" rtl="0" eaLnBrk="0" fontAlgn="base" hangingPunct="0">
        <a:spcBef>
          <a:spcPct val="20000"/>
        </a:spcBef>
        <a:spcAft>
          <a:spcPct val="0"/>
        </a:spcAft>
        <a:buChar char="–"/>
        <a:defRPr kumimoji="1" sz="2000">
          <a:solidFill>
            <a:schemeClr val="tx1"/>
          </a:solidFill>
          <a:latin typeface="+mn-lt"/>
          <a:ea typeface="+mn-ea"/>
        </a:defRPr>
      </a:lvl4pPr>
      <a:lvl5pPr marL="2057400" indent="-228600" algn="l" rtl="0" eaLnBrk="0" fontAlgn="base" hangingPunct="0">
        <a:spcBef>
          <a:spcPct val="20000"/>
        </a:spcBef>
        <a:spcAft>
          <a:spcPct val="0"/>
        </a:spcAft>
        <a:buChar char="»"/>
        <a:defRPr kumimoji="1" sz="2000">
          <a:solidFill>
            <a:schemeClr val="tx1"/>
          </a:solidFill>
          <a:latin typeface="+mn-lt"/>
          <a:ea typeface="+mn-ea"/>
        </a:defRPr>
      </a:lvl5pPr>
      <a:lvl6pPr marL="2514600" indent="-228600" algn="l" rtl="0" fontAlgn="base">
        <a:spcBef>
          <a:spcPct val="20000"/>
        </a:spcBef>
        <a:spcAft>
          <a:spcPct val="0"/>
        </a:spcAft>
        <a:buChar char="»"/>
        <a:defRPr kumimoji="1" sz="2000">
          <a:solidFill>
            <a:schemeClr val="tx1"/>
          </a:solidFill>
          <a:latin typeface="+mn-lt"/>
          <a:ea typeface="+mn-ea"/>
        </a:defRPr>
      </a:lvl6pPr>
      <a:lvl7pPr marL="2971800" indent="-228600" algn="l" rtl="0" fontAlgn="base">
        <a:spcBef>
          <a:spcPct val="20000"/>
        </a:spcBef>
        <a:spcAft>
          <a:spcPct val="0"/>
        </a:spcAft>
        <a:buChar char="»"/>
        <a:defRPr kumimoji="1" sz="2000">
          <a:solidFill>
            <a:schemeClr val="tx1"/>
          </a:solidFill>
          <a:latin typeface="+mn-lt"/>
          <a:ea typeface="+mn-ea"/>
        </a:defRPr>
      </a:lvl7pPr>
      <a:lvl8pPr marL="3429000" indent="-228600" algn="l" rtl="0" fontAlgn="base">
        <a:spcBef>
          <a:spcPct val="20000"/>
        </a:spcBef>
        <a:spcAft>
          <a:spcPct val="0"/>
        </a:spcAft>
        <a:buChar char="»"/>
        <a:defRPr kumimoji="1" sz="2000">
          <a:solidFill>
            <a:schemeClr val="tx1"/>
          </a:solidFill>
          <a:latin typeface="+mn-lt"/>
          <a:ea typeface="+mn-ea"/>
        </a:defRPr>
      </a:lvl8pPr>
      <a:lvl9pPr marL="3886200" indent="-228600" algn="l" rtl="0" fontAlgn="base">
        <a:spcBef>
          <a:spcPct val="20000"/>
        </a:spcBef>
        <a:spcAft>
          <a:spcPct val="0"/>
        </a:spcAft>
        <a:buChar char="»"/>
        <a:defRPr kumimoji="1" sz="2000">
          <a:solidFill>
            <a:schemeClr val="tx1"/>
          </a:solidFill>
          <a:latin typeface="+mn-lt"/>
          <a:ea typeface="+mn-ea"/>
        </a:defRPr>
      </a:lvl9pPr>
    </p:bodyStyle>
    <p:other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6.xml"/><Relationship Id="rId1" Type="http://schemas.openxmlformats.org/officeDocument/2006/relationships/slideLayout" Target="../slideLayouts/slideLayout2.xml"/><Relationship Id="rId4" Type="http://schemas.openxmlformats.org/officeDocument/2006/relationships/hyperlink" Target="http://psiholog1.com/horoshie_detishki/razvivaem_s_pelenok/razvitie-rebenka-vazhno-i-interesno.html" TargetMode="External"/></Relationships>
</file>

<file path=ppt/slides/_rels/slide27.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a:xfrm>
            <a:off x="685800" y="1071563"/>
            <a:ext cx="7772400" cy="2528887"/>
          </a:xfrm>
        </p:spPr>
        <p:txBody>
          <a:bodyPr/>
          <a:lstStyle/>
          <a:p>
            <a:pPr eaLnBrk="1" hangingPunct="1"/>
            <a:r>
              <a:rPr lang="ru-RU" altLang="zh-CN" smtClean="0">
                <a:solidFill>
                  <a:srgbClr val="002060"/>
                </a:solidFill>
              </a:rPr>
              <a:t>СТИЛИ СЕМЕЙНОГО ВОСПИТАНИЯ</a:t>
            </a:r>
            <a:endParaRPr lang="zh-CN" altLang="en-US" smtClean="0">
              <a:solidFill>
                <a:srgbClr val="002060"/>
              </a:solidFill>
            </a:endParaRPr>
          </a:p>
        </p:txBody>
      </p:sp>
      <p:sp>
        <p:nvSpPr>
          <p:cNvPr id="2051" name="Rectangle 3"/>
          <p:cNvSpPr>
            <a:spLocks noGrp="1" noChangeArrowheads="1"/>
          </p:cNvSpPr>
          <p:nvPr>
            <p:ph type="subTitle" idx="1"/>
          </p:nvPr>
        </p:nvSpPr>
        <p:spPr>
          <a:xfrm>
            <a:off x="1371600" y="3429000"/>
            <a:ext cx="6400800" cy="2209800"/>
          </a:xfrm>
        </p:spPr>
        <p:txBody>
          <a:bodyPr/>
          <a:lstStyle/>
          <a:p>
            <a:pPr eaLnBrk="1" hangingPunct="1">
              <a:defRPr/>
            </a:pPr>
            <a:r>
              <a:rPr lang="ru-RU" altLang="zh-CN" b="1" i="1" dirty="0" smtClean="0">
                <a:solidFill>
                  <a:schemeClr val="accent6">
                    <a:lumMod val="75000"/>
                  </a:schemeClr>
                </a:solidFill>
              </a:rPr>
              <a:t>Подготовила педагог-психолог МАДОУ №113 «</a:t>
            </a:r>
            <a:r>
              <a:rPr lang="ru-RU" altLang="zh-CN" b="1" i="1" dirty="0" err="1" smtClean="0">
                <a:solidFill>
                  <a:schemeClr val="accent6">
                    <a:lumMod val="75000"/>
                  </a:schemeClr>
                </a:solidFill>
              </a:rPr>
              <a:t>Капитошка</a:t>
            </a:r>
            <a:r>
              <a:rPr lang="ru-RU" altLang="zh-CN" b="1" i="1" dirty="0" smtClean="0">
                <a:solidFill>
                  <a:schemeClr val="accent6">
                    <a:lumMod val="75000"/>
                  </a:schemeClr>
                </a:solidFill>
              </a:rPr>
              <a:t>»</a:t>
            </a:r>
          </a:p>
          <a:p>
            <a:pPr eaLnBrk="1" hangingPunct="1">
              <a:defRPr/>
            </a:pPr>
            <a:r>
              <a:rPr lang="ru-RU" altLang="zh-CN" b="1" i="1" dirty="0" smtClean="0">
                <a:solidFill>
                  <a:schemeClr val="accent6">
                    <a:lumMod val="75000"/>
                  </a:schemeClr>
                </a:solidFill>
              </a:rPr>
              <a:t>высшей категории</a:t>
            </a:r>
          </a:p>
          <a:p>
            <a:pPr eaLnBrk="1" hangingPunct="1">
              <a:defRPr/>
            </a:pPr>
            <a:r>
              <a:rPr lang="ru-RU" altLang="zh-CN" b="1" i="1" dirty="0" smtClean="0">
                <a:solidFill>
                  <a:schemeClr val="accent6">
                    <a:lumMod val="75000"/>
                  </a:schemeClr>
                </a:solidFill>
              </a:rPr>
              <a:t>Кузьминова Наталья Владимировна</a:t>
            </a:r>
            <a:endParaRPr lang="zh-CN" altLang="en-US" b="1" i="1" dirty="0" smtClean="0">
              <a:solidFill>
                <a:schemeClr val="accent6">
                  <a:lumMod val="75000"/>
                </a:schemeClr>
              </a:solidFill>
            </a:endParaRPr>
          </a:p>
        </p:txBody>
      </p:sp>
    </p:spTree>
  </p:cSld>
  <p:clrMapOvr>
    <a:masterClrMapping/>
  </p:clrMapOvr>
  <p:transition>
    <p:random/>
  </p:transition>
</p:sld>
</file>

<file path=ppt/slides/slide2.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lstStyle/>
          <a:p>
            <a:pPr eaLnBrk="1" hangingPunct="1"/>
            <a:r>
              <a:rPr lang="ru-RU" sz="3200" smtClean="0"/>
              <a:t>Стили семейного воспитания и их влияние на развитие ребенка</a:t>
            </a:r>
            <a:br>
              <a:rPr lang="ru-RU" sz="3200" smtClean="0"/>
            </a:br>
            <a:endParaRPr lang="zh-CN" altLang="en-US" sz="3200" smtClean="0"/>
          </a:p>
        </p:txBody>
      </p:sp>
      <p:sp>
        <p:nvSpPr>
          <p:cNvPr id="3075" name="Rectangle 3"/>
          <p:cNvSpPr>
            <a:spLocks noGrp="1" noChangeArrowheads="1"/>
          </p:cNvSpPr>
          <p:nvPr>
            <p:ph type="body" idx="1"/>
          </p:nvPr>
        </p:nvSpPr>
        <p:spPr/>
        <p:txBody>
          <a:bodyPr/>
          <a:lstStyle/>
          <a:p>
            <a:r>
              <a:rPr lang="ru-RU" sz="2400" smtClean="0"/>
              <a:t>Воспитание детей – важнейшая задача современной семьи.  От того какой стиль семейного воспитания преобладает в семье, будет зависеть развитие личности ребенка в целом.</a:t>
            </a:r>
          </a:p>
          <a:p>
            <a:r>
              <a:rPr lang="ru-RU" sz="2400" b="1" i="1" smtClean="0">
                <a:solidFill>
                  <a:srgbClr val="FF0000"/>
                </a:solidFill>
              </a:rPr>
              <a:t>Стиль семейного воспитания - это</a:t>
            </a:r>
            <a:r>
              <a:rPr lang="ru-RU" sz="2400" smtClean="0">
                <a:solidFill>
                  <a:srgbClr val="FF0000"/>
                </a:solidFill>
              </a:rPr>
              <a:t> </a:t>
            </a:r>
            <a:r>
              <a:rPr lang="ru-RU" sz="2400" smtClean="0"/>
              <a:t>способ отношений родителей к ребёнку, применение ими определенных приемов и методов воздействия на ребенка, выражающиеся в своеобразной манере словесного обращения и взаимодействия с ребёнком. Любая дисгармония в семье приводит к неблагоприятным последствиям  в развитии личности ребенка, к проблемам в его поведении.</a:t>
            </a:r>
          </a:p>
          <a:p>
            <a:pPr eaLnBrk="1" hangingPunct="1"/>
            <a:endParaRPr lang="zh-CN" altLang="en-US" smtClean="0"/>
          </a:p>
        </p:txBody>
      </p:sp>
    </p:spTree>
  </p:cSld>
  <p:clrMapOvr>
    <a:masterClrMapping/>
  </p:clrMapOvr>
  <p:transition>
    <p:random/>
  </p:transition>
</p:sld>
</file>

<file path=ppt/slides/slide3.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pPr eaLnBrk="1" hangingPunct="1"/>
            <a:r>
              <a:rPr lang="ru-RU" sz="4000" b="1" smtClean="0"/>
              <a:t>Характеристика стилей семейного воспитания</a:t>
            </a:r>
            <a:r>
              <a:rPr lang="ru-RU" smtClean="0"/>
              <a:t/>
            </a:r>
            <a:br>
              <a:rPr lang="ru-RU" smtClean="0"/>
            </a:br>
            <a:endParaRPr lang="zh-CN" altLang="en-US" smtClean="0"/>
          </a:p>
        </p:txBody>
      </p:sp>
      <p:sp>
        <p:nvSpPr>
          <p:cNvPr id="4099" name="Rectangle 3"/>
          <p:cNvSpPr>
            <a:spLocks noGrp="1" noChangeArrowheads="1"/>
          </p:cNvSpPr>
          <p:nvPr>
            <p:ph type="body" idx="1"/>
          </p:nvPr>
        </p:nvSpPr>
        <p:spPr>
          <a:xfrm>
            <a:off x="428625" y="1643063"/>
            <a:ext cx="8229600" cy="4525962"/>
          </a:xfrm>
        </p:spPr>
        <p:txBody>
          <a:bodyPr/>
          <a:lstStyle/>
          <a:p>
            <a:pPr eaLnBrk="1" hangingPunct="1"/>
            <a:r>
              <a:rPr lang="ru-RU" sz="2400" smtClean="0"/>
              <a:t>В психологии принято выделять 6 основных видов стилей семейного воспитания:  </a:t>
            </a:r>
          </a:p>
          <a:p>
            <a:pPr eaLnBrk="1" hangingPunct="1">
              <a:buFont typeface="Wingdings" pitchFamily="2" charset="2"/>
              <a:buChar char="ü"/>
            </a:pPr>
            <a:r>
              <a:rPr lang="ru-RU" sz="2400" smtClean="0"/>
              <a:t>авторитарный, </a:t>
            </a:r>
          </a:p>
          <a:p>
            <a:pPr eaLnBrk="1" hangingPunct="1">
              <a:buFont typeface="Wingdings" pitchFamily="2" charset="2"/>
              <a:buChar char="ü"/>
            </a:pPr>
            <a:r>
              <a:rPr lang="ru-RU" sz="2400" smtClean="0"/>
              <a:t>попустительский, </a:t>
            </a:r>
          </a:p>
          <a:p>
            <a:pPr eaLnBrk="1" hangingPunct="1">
              <a:buFont typeface="Wingdings" pitchFamily="2" charset="2"/>
              <a:buChar char="ü"/>
            </a:pPr>
            <a:r>
              <a:rPr lang="ru-RU" sz="2400" smtClean="0"/>
              <a:t>демократический, </a:t>
            </a:r>
          </a:p>
          <a:p>
            <a:pPr eaLnBrk="1" hangingPunct="1">
              <a:buFont typeface="Wingdings" pitchFamily="2" charset="2"/>
              <a:buChar char="ü"/>
            </a:pPr>
            <a:r>
              <a:rPr lang="ru-RU" sz="2400" smtClean="0"/>
              <a:t>хаотичный, </a:t>
            </a:r>
          </a:p>
          <a:p>
            <a:pPr eaLnBrk="1" hangingPunct="1">
              <a:buFont typeface="Wingdings" pitchFamily="2" charset="2"/>
              <a:buChar char="ü"/>
            </a:pPr>
            <a:r>
              <a:rPr lang="ru-RU" sz="2400" smtClean="0"/>
              <a:t>отчужденный </a:t>
            </a:r>
          </a:p>
          <a:p>
            <a:pPr eaLnBrk="1" hangingPunct="1">
              <a:buFont typeface="Wingdings" pitchFamily="2" charset="2"/>
              <a:buChar char="ü"/>
            </a:pPr>
            <a:r>
              <a:rPr lang="ru-RU" sz="2400" smtClean="0"/>
              <a:t>и гиперопека. </a:t>
            </a:r>
          </a:p>
          <a:p>
            <a:pPr eaLnBrk="1" hangingPunct="1">
              <a:buFontTx/>
              <a:buNone/>
            </a:pPr>
            <a:r>
              <a:rPr lang="ru-RU" sz="2400" smtClean="0"/>
              <a:t>Каждый из названных стилей имеет свои особенности и по-разному отражается на психике и личностном развитии ребёнка. </a:t>
            </a:r>
          </a:p>
          <a:p>
            <a:pPr eaLnBrk="1" hangingPunct="1"/>
            <a:endParaRPr lang="zh-CN" altLang="en-US" sz="2400" smtClean="0"/>
          </a:p>
        </p:txBody>
      </p:sp>
    </p:spTree>
  </p:cSld>
  <p:clrMapOvr>
    <a:masterClrMapping/>
  </p:clrMapOvr>
  <p:transition>
    <p:random/>
  </p:transition>
</p:sld>
</file>

<file path=ppt/slides/slide4.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algn="r" eaLnBrk="1" hangingPunct="1"/>
            <a:r>
              <a:rPr lang="ru-RU" sz="1800" b="1" smtClean="0"/>
              <a:t>Анкета</a:t>
            </a:r>
            <a:br>
              <a:rPr lang="ru-RU" sz="1800" b="1" smtClean="0"/>
            </a:br>
            <a:r>
              <a:rPr lang="ru-RU" sz="1800" b="1" smtClean="0"/>
              <a:t> «Стиль воспитания в семье»</a:t>
            </a:r>
            <a:r>
              <a:rPr lang="ru-RU" sz="1800" smtClean="0"/>
              <a:t/>
            </a:r>
            <a:br>
              <a:rPr lang="ru-RU" sz="1800" smtClean="0"/>
            </a:br>
            <a:endParaRPr lang="zh-CN" altLang="en-US" sz="1800" smtClean="0"/>
          </a:p>
        </p:txBody>
      </p:sp>
      <p:sp>
        <p:nvSpPr>
          <p:cNvPr id="5123" name="Rectangle 3"/>
          <p:cNvSpPr>
            <a:spLocks noGrp="1" noChangeArrowheads="1"/>
          </p:cNvSpPr>
          <p:nvPr>
            <p:ph type="body" idx="1"/>
          </p:nvPr>
        </p:nvSpPr>
        <p:spPr>
          <a:xfrm>
            <a:off x="428625" y="928688"/>
            <a:ext cx="8229600" cy="5715000"/>
          </a:xfrm>
        </p:spPr>
        <p:txBody>
          <a:bodyPr/>
          <a:lstStyle/>
          <a:p>
            <a:pPr>
              <a:buFontTx/>
              <a:buNone/>
            </a:pPr>
            <a:r>
              <a:rPr lang="ru-RU" sz="1800" smtClean="0"/>
              <a:t>1.Часто ли ваш ребенок заставляет переживать вас из-за своего плохого поведения?</a:t>
            </a:r>
          </a:p>
          <a:p>
            <a:pPr>
              <a:buFontTx/>
              <a:buNone/>
            </a:pPr>
            <a:r>
              <a:rPr lang="ru-RU" sz="1800" smtClean="0"/>
              <a:t>А. Да, часто.</a:t>
            </a:r>
          </a:p>
          <a:p>
            <a:pPr>
              <a:buFontTx/>
              <a:buNone/>
            </a:pPr>
            <a:r>
              <a:rPr lang="ru-RU" sz="1800" smtClean="0"/>
              <a:t>Б. Изредка.</a:t>
            </a:r>
          </a:p>
          <a:p>
            <a:pPr>
              <a:buFontTx/>
              <a:buNone/>
            </a:pPr>
            <a:r>
              <a:rPr lang="ru-RU" sz="1800" smtClean="0"/>
              <a:t>В. Никогда.</a:t>
            </a:r>
          </a:p>
          <a:p>
            <a:pPr>
              <a:buFontTx/>
              <a:buNone/>
            </a:pPr>
            <a:r>
              <a:rPr lang="ru-RU" sz="1800" smtClean="0"/>
              <a:t>2. Использует ли Ваш ребенок физическую силу, оскорбления во время ссор с другими детьми?</a:t>
            </a:r>
          </a:p>
          <a:p>
            <a:pPr>
              <a:buFontTx/>
              <a:buNone/>
            </a:pPr>
            <a:r>
              <a:rPr lang="ru-RU" sz="1800" smtClean="0"/>
              <a:t>        А. Да, часто.</a:t>
            </a:r>
          </a:p>
          <a:p>
            <a:pPr>
              <a:buFontTx/>
              <a:buNone/>
            </a:pPr>
            <a:r>
              <a:rPr lang="ru-RU" sz="1800" smtClean="0"/>
              <a:t>        Б. Бывает, но в крайних ситуациях.</a:t>
            </a:r>
          </a:p>
          <a:p>
            <a:pPr>
              <a:buFontTx/>
              <a:buNone/>
            </a:pPr>
            <a:r>
              <a:rPr lang="ru-RU" sz="1800" smtClean="0"/>
              <a:t>        В. Не знаю о таких ситуациях.</a:t>
            </a:r>
          </a:p>
          <a:p>
            <a:pPr>
              <a:buFontTx/>
              <a:buNone/>
            </a:pPr>
            <a:r>
              <a:rPr lang="ru-RU" sz="1800" smtClean="0"/>
              <a:t>3. Как Ваш ребенок реагирует на замечания взрослых?</a:t>
            </a:r>
          </a:p>
          <a:p>
            <a:pPr>
              <a:buFontTx/>
              <a:buNone/>
            </a:pPr>
            <a:r>
              <a:rPr lang="ru-RU" sz="1800" smtClean="0"/>
              <a:t>        А. Никак не реагирует.</a:t>
            </a:r>
          </a:p>
          <a:p>
            <a:pPr>
              <a:buFontTx/>
              <a:buNone/>
            </a:pPr>
            <a:r>
              <a:rPr lang="ru-RU" sz="1800" smtClean="0"/>
              <a:t>        Б. Старается исправить ситуацию.</a:t>
            </a:r>
          </a:p>
          <a:p>
            <a:pPr>
              <a:buFontTx/>
              <a:buNone/>
            </a:pPr>
            <a:r>
              <a:rPr lang="ru-RU" sz="1800" smtClean="0"/>
              <a:t>        В. Агрессивно.</a:t>
            </a:r>
          </a:p>
          <a:p>
            <a:pPr>
              <a:buFontTx/>
              <a:buNone/>
            </a:pPr>
            <a:r>
              <a:rPr lang="ru-RU" sz="1800" smtClean="0"/>
              <a:t>4. Умеет ли Ваш ребенок сопереживать сказочным персонажам?</a:t>
            </a:r>
          </a:p>
          <a:p>
            <a:pPr>
              <a:buFontTx/>
              <a:buNone/>
            </a:pPr>
            <a:r>
              <a:rPr lang="ru-RU" sz="1800" smtClean="0"/>
              <a:t>        А. Да.</a:t>
            </a:r>
          </a:p>
          <a:p>
            <a:pPr>
              <a:buFontTx/>
              <a:buNone/>
            </a:pPr>
            <a:r>
              <a:rPr lang="ru-RU" sz="1800" smtClean="0"/>
              <a:t>        Б. Отчасти.</a:t>
            </a:r>
          </a:p>
          <a:p>
            <a:pPr>
              <a:buFontTx/>
              <a:buNone/>
            </a:pPr>
            <a:r>
              <a:rPr lang="ru-RU" sz="1800" smtClean="0"/>
              <a:t>        В. Нет.</a:t>
            </a:r>
          </a:p>
        </p:txBody>
      </p:sp>
    </p:spTree>
  </p:cSld>
  <p:clrMapOvr>
    <a:masterClrMapping/>
  </p:clrMapOvr>
  <p:transition>
    <p:random/>
  </p:transition>
</p:sld>
</file>

<file path=ppt/slides/slide5.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p:txBody>
          <a:bodyPr/>
          <a:lstStyle/>
          <a:p>
            <a:pPr algn="r" eaLnBrk="1" hangingPunct="1"/>
            <a:r>
              <a:rPr lang="ru-RU" sz="1800" b="1" smtClean="0"/>
              <a:t>Анкета</a:t>
            </a:r>
            <a:br>
              <a:rPr lang="ru-RU" sz="1800" b="1" smtClean="0"/>
            </a:br>
            <a:r>
              <a:rPr lang="ru-RU" sz="1800" b="1" smtClean="0"/>
              <a:t> «Стиль воспитания в семье»</a:t>
            </a:r>
            <a:r>
              <a:rPr lang="ru-RU" sz="1800" smtClean="0"/>
              <a:t/>
            </a:r>
            <a:br>
              <a:rPr lang="ru-RU" sz="1800" smtClean="0"/>
            </a:br>
            <a:endParaRPr lang="zh-CN" altLang="en-US" sz="1800" smtClean="0"/>
          </a:p>
        </p:txBody>
      </p:sp>
      <p:sp>
        <p:nvSpPr>
          <p:cNvPr id="6147" name="Rectangle 3"/>
          <p:cNvSpPr>
            <a:spLocks noGrp="1" noChangeArrowheads="1"/>
          </p:cNvSpPr>
          <p:nvPr>
            <p:ph type="body" idx="1"/>
          </p:nvPr>
        </p:nvSpPr>
        <p:spPr>
          <a:xfrm>
            <a:off x="428625" y="928688"/>
            <a:ext cx="8229600" cy="5715000"/>
          </a:xfrm>
        </p:spPr>
        <p:txBody>
          <a:bodyPr/>
          <a:lstStyle/>
          <a:p>
            <a:pPr>
              <a:buFontTx/>
              <a:buNone/>
            </a:pPr>
            <a:r>
              <a:rPr lang="ru-RU" sz="1800" smtClean="0"/>
              <a:t>5. Под влиянием каких воспитательных мер Ваш ребенок изменяет свое поведение?</a:t>
            </a:r>
          </a:p>
          <a:p>
            <a:pPr>
              <a:buFontTx/>
              <a:buNone/>
            </a:pPr>
            <a:r>
              <a:rPr lang="ru-RU" sz="1800" smtClean="0"/>
              <a:t>        А. Угрозы физического наказания.</a:t>
            </a:r>
          </a:p>
          <a:p>
            <a:pPr>
              <a:buFontTx/>
              <a:buNone/>
            </a:pPr>
            <a:r>
              <a:rPr lang="ru-RU" sz="1800" smtClean="0"/>
              <a:t>        Б. Беседы о плохом поведении.</a:t>
            </a:r>
          </a:p>
          <a:p>
            <a:pPr>
              <a:buFontTx/>
              <a:buNone/>
            </a:pPr>
            <a:r>
              <a:rPr lang="ru-RU" sz="1800" smtClean="0"/>
              <a:t>        В. Обещание подарков за хорошее поведение.</a:t>
            </a:r>
          </a:p>
          <a:p>
            <a:pPr>
              <a:buFontTx/>
              <a:buNone/>
            </a:pPr>
            <a:r>
              <a:rPr lang="ru-RU" sz="1800" smtClean="0"/>
              <a:t>6. Какие методы воспитания из перечисленных ниже Вы считаете эффективными?</a:t>
            </a:r>
          </a:p>
          <a:p>
            <a:pPr>
              <a:buFontTx/>
              <a:buNone/>
            </a:pPr>
            <a:r>
              <a:rPr lang="ru-RU" sz="1800" smtClean="0"/>
              <a:t>        А. Физическое воспитание.</a:t>
            </a:r>
          </a:p>
          <a:p>
            <a:pPr>
              <a:buFontTx/>
              <a:buNone/>
            </a:pPr>
            <a:r>
              <a:rPr lang="ru-RU" sz="1800" smtClean="0"/>
              <a:t>        Б. Воспитание на положительных примерах.</a:t>
            </a:r>
          </a:p>
          <a:p>
            <a:pPr>
              <a:buFontTx/>
              <a:buNone/>
            </a:pPr>
            <a:r>
              <a:rPr lang="ru-RU" sz="1800" smtClean="0"/>
              <a:t>        В. Лишение развлечений и подарков.</a:t>
            </a:r>
          </a:p>
          <a:p>
            <a:pPr>
              <a:buFontTx/>
              <a:buNone/>
            </a:pPr>
            <a:r>
              <a:rPr lang="ru-RU" sz="1800" smtClean="0"/>
              <a:t>7. Выберите утверждения, с которыми вы согласны.</a:t>
            </a:r>
          </a:p>
          <a:p>
            <a:pPr>
              <a:buFontTx/>
              <a:buNone/>
            </a:pPr>
            <a:r>
              <a:rPr lang="ru-RU" sz="1800" smtClean="0"/>
              <a:t>        А. Ребенок никогда не должен забывать, что взрослые старше и умнее его.</a:t>
            </a:r>
          </a:p>
          <a:p>
            <a:pPr>
              <a:buFontTx/>
              <a:buNone/>
            </a:pPr>
            <a:r>
              <a:rPr lang="ru-RU" sz="1800" smtClean="0"/>
              <a:t>        Б. Насильственные методы воспитания усиливают нежелательное поведение ребенка, вызывая чувство протеста</a:t>
            </a:r>
          </a:p>
          <a:p>
            <a:pPr>
              <a:buFontTx/>
              <a:buNone/>
            </a:pPr>
            <a:r>
              <a:rPr lang="ru-RU" sz="1800" smtClean="0"/>
              <a:t>        В. Негативные реакции надо подавлять для его же пользы.</a:t>
            </a:r>
          </a:p>
          <a:p>
            <a:endParaRPr lang="ru-RU" sz="1800" smtClean="0"/>
          </a:p>
        </p:txBody>
      </p:sp>
    </p:spTree>
  </p:cSld>
  <p:clrMapOvr>
    <a:masterClrMapping/>
  </p:clrMapOvr>
  <p:transition>
    <p:random/>
  </p:transition>
</p:sld>
</file>

<file path=ppt/slides/slide6.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p:txBody>
          <a:bodyPr/>
          <a:lstStyle/>
          <a:p>
            <a:pPr algn="r" eaLnBrk="1" hangingPunct="1"/>
            <a:r>
              <a:rPr lang="ru-RU" sz="1800" b="1" smtClean="0"/>
              <a:t>Анкета</a:t>
            </a:r>
            <a:br>
              <a:rPr lang="ru-RU" sz="1800" b="1" smtClean="0"/>
            </a:br>
            <a:r>
              <a:rPr lang="ru-RU" sz="1800" b="1" smtClean="0"/>
              <a:t> «Стиль воспитания в семье»</a:t>
            </a:r>
            <a:r>
              <a:rPr lang="ru-RU" sz="1800" smtClean="0"/>
              <a:t/>
            </a:r>
            <a:br>
              <a:rPr lang="ru-RU" sz="1800" smtClean="0"/>
            </a:br>
            <a:endParaRPr lang="zh-CN" altLang="en-US" sz="1800" smtClean="0"/>
          </a:p>
        </p:txBody>
      </p:sp>
      <p:sp>
        <p:nvSpPr>
          <p:cNvPr id="7171" name="Rectangle 3"/>
          <p:cNvSpPr>
            <a:spLocks noGrp="1" noChangeArrowheads="1"/>
          </p:cNvSpPr>
          <p:nvPr>
            <p:ph type="body" idx="1"/>
          </p:nvPr>
        </p:nvSpPr>
        <p:spPr>
          <a:xfrm>
            <a:off x="428625" y="928688"/>
            <a:ext cx="8229600" cy="5715000"/>
          </a:xfrm>
        </p:spPr>
        <p:txBody>
          <a:bodyPr/>
          <a:lstStyle/>
          <a:p>
            <a:endParaRPr lang="ru-RU" sz="1800" smtClean="0"/>
          </a:p>
          <a:p>
            <a:endParaRPr lang="ru-RU" sz="1800" smtClean="0"/>
          </a:p>
          <a:p>
            <a:endParaRPr lang="ru-RU" sz="1800" smtClean="0"/>
          </a:p>
          <a:p>
            <a:endParaRPr lang="ru-RU" sz="1800" smtClean="0"/>
          </a:p>
          <a:p>
            <a:endParaRPr lang="ru-RU" sz="1800" smtClean="0"/>
          </a:p>
          <a:p>
            <a:r>
              <a:rPr lang="ru-RU" sz="1800" b="1" smtClean="0"/>
              <a:t>От 6 до 10 баллов</a:t>
            </a:r>
            <a:r>
              <a:rPr lang="ru-RU" sz="1800" smtClean="0"/>
              <a:t> – в семье преобладает авторитарный стиль воспитания, который характеризуется жесткой родительской позицией, применением непедагогических методов воспитания.</a:t>
            </a:r>
          </a:p>
          <a:p>
            <a:r>
              <a:rPr lang="ru-RU" sz="1800" b="1" smtClean="0"/>
              <a:t>От 11 до 17 баллов</a:t>
            </a:r>
            <a:r>
              <a:rPr lang="ru-RU" sz="1800" smtClean="0"/>
              <a:t> – в семье преобладает демократический тип воспитания, который характеризуется предоставлением ребенку разумной свободы действий, реализацией личностно-ориентированной модели воспитания.</a:t>
            </a:r>
          </a:p>
          <a:p>
            <a:r>
              <a:rPr lang="ru-RU" sz="1800" b="1" smtClean="0"/>
              <a:t>От 18 до 21 балла</a:t>
            </a:r>
            <a:r>
              <a:rPr lang="ru-RU" sz="1800" smtClean="0"/>
              <a:t> – в семье преобладает либерально-попустительский тип воспитания, который характеризуется отсутствием в действиях родителей системы воспитательных воздействий, воспитание от случая к случаю.</a:t>
            </a:r>
          </a:p>
          <a:p>
            <a:r>
              <a:rPr lang="ru-RU" sz="1800" i="1" smtClean="0"/>
              <a:t> </a:t>
            </a:r>
            <a:endParaRPr lang="ru-RU" sz="1800" smtClean="0"/>
          </a:p>
          <a:p>
            <a:endParaRPr lang="ru-RU" sz="1800" smtClean="0"/>
          </a:p>
        </p:txBody>
      </p:sp>
      <p:graphicFrame>
        <p:nvGraphicFramePr>
          <p:cNvPr id="4" name="Таблица 3"/>
          <p:cNvGraphicFramePr>
            <a:graphicFrameLocks noGrp="1"/>
          </p:cNvGraphicFramePr>
          <p:nvPr/>
        </p:nvGraphicFramePr>
        <p:xfrm>
          <a:off x="500063" y="428625"/>
          <a:ext cx="8429683" cy="2103120"/>
        </p:xfrm>
        <a:graphic>
          <a:graphicData uri="http://schemas.openxmlformats.org/drawingml/2006/table">
            <a:tbl>
              <a:tblPr firstRow="1" bandRow="1">
                <a:tableStyleId>{5C22544A-7EE6-4342-B048-85BDC9FD1C3A}</a:tableStyleId>
              </a:tblPr>
              <a:tblGrid>
                <a:gridCol w="685106"/>
                <a:gridCol w="1404457"/>
                <a:gridCol w="1044780"/>
                <a:gridCol w="1044780"/>
                <a:gridCol w="1044780"/>
                <a:gridCol w="1044780"/>
                <a:gridCol w="1044780"/>
                <a:gridCol w="558110"/>
                <a:gridCol w="558110"/>
              </a:tblGrid>
              <a:tr h="552704">
                <a:tc>
                  <a:txBody>
                    <a:bodyPr/>
                    <a:lstStyle/>
                    <a:p>
                      <a:r>
                        <a:rPr lang="ru-RU" dirty="0" smtClean="0"/>
                        <a:t>Пункт</a:t>
                      </a:r>
                      <a:endParaRPr lang="ru-RU" dirty="0"/>
                    </a:p>
                  </a:txBody>
                  <a:tcPr/>
                </a:tc>
                <a:tc>
                  <a:txBody>
                    <a:bodyPr/>
                    <a:lstStyle/>
                    <a:p>
                      <a:r>
                        <a:rPr lang="ru-RU" dirty="0" smtClean="0"/>
                        <a:t>Номер вопроса</a:t>
                      </a:r>
                      <a:endParaRPr lang="ru-RU" dirty="0"/>
                    </a:p>
                  </a:txBody>
                  <a:tcPr/>
                </a:tc>
                <a:tc>
                  <a:txBody>
                    <a:bodyPr/>
                    <a:lstStyle/>
                    <a:p>
                      <a:endParaRPr lang="ru-RU" dirty="0"/>
                    </a:p>
                  </a:txBody>
                  <a:tcPr/>
                </a:tc>
                <a:tc>
                  <a:txBody>
                    <a:bodyPr/>
                    <a:lstStyle/>
                    <a:p>
                      <a:endParaRPr lang="ru-RU" dirty="0"/>
                    </a:p>
                  </a:txBody>
                  <a:tcPr/>
                </a:tc>
                <a:tc>
                  <a:txBody>
                    <a:bodyPr/>
                    <a:lstStyle/>
                    <a:p>
                      <a:endParaRPr lang="ru-RU"/>
                    </a:p>
                  </a:txBody>
                  <a:tcPr/>
                </a:tc>
                <a:tc>
                  <a:txBody>
                    <a:bodyPr/>
                    <a:lstStyle/>
                    <a:p>
                      <a:endParaRPr lang="ru-RU"/>
                    </a:p>
                  </a:txBody>
                  <a:tcPr/>
                </a:tc>
                <a:tc>
                  <a:txBody>
                    <a:bodyPr/>
                    <a:lstStyle/>
                    <a:p>
                      <a:endParaRPr lang="ru-RU"/>
                    </a:p>
                  </a:txBody>
                  <a:tcPr/>
                </a:tc>
                <a:tc gridSpan="2">
                  <a:txBody>
                    <a:bodyPr/>
                    <a:lstStyle/>
                    <a:p>
                      <a:endParaRPr lang="ru-RU"/>
                    </a:p>
                  </a:txBody>
                  <a:tcPr/>
                </a:tc>
                <a:tc hMerge="1">
                  <a:txBody>
                    <a:bodyPr/>
                    <a:lstStyle/>
                    <a:p>
                      <a:endParaRPr lang="ru-RU"/>
                    </a:p>
                  </a:txBody>
                  <a:tcPr/>
                </a:tc>
              </a:tr>
              <a:tr h="315831">
                <a:tc>
                  <a:txBody>
                    <a:bodyPr/>
                    <a:lstStyle/>
                    <a:p>
                      <a:endParaRPr lang="ru-RU"/>
                    </a:p>
                  </a:txBody>
                  <a:tcPr/>
                </a:tc>
                <a:tc>
                  <a:txBody>
                    <a:bodyPr/>
                    <a:lstStyle/>
                    <a:p>
                      <a:r>
                        <a:rPr lang="ru-RU" dirty="0" smtClean="0"/>
                        <a:t>1</a:t>
                      </a:r>
                      <a:endParaRPr lang="ru-RU" dirty="0"/>
                    </a:p>
                  </a:txBody>
                  <a:tcPr/>
                </a:tc>
                <a:tc>
                  <a:txBody>
                    <a:bodyPr/>
                    <a:lstStyle/>
                    <a:p>
                      <a:r>
                        <a:rPr lang="ru-RU" dirty="0" smtClean="0"/>
                        <a:t>2</a:t>
                      </a:r>
                      <a:endParaRPr lang="ru-RU" dirty="0"/>
                    </a:p>
                  </a:txBody>
                  <a:tcPr/>
                </a:tc>
                <a:tc>
                  <a:txBody>
                    <a:bodyPr/>
                    <a:lstStyle/>
                    <a:p>
                      <a:r>
                        <a:rPr lang="ru-RU" dirty="0" smtClean="0"/>
                        <a:t>3</a:t>
                      </a:r>
                      <a:endParaRPr lang="ru-RU" dirty="0"/>
                    </a:p>
                  </a:txBody>
                  <a:tcPr/>
                </a:tc>
                <a:tc>
                  <a:txBody>
                    <a:bodyPr/>
                    <a:lstStyle/>
                    <a:p>
                      <a:r>
                        <a:rPr lang="ru-RU" dirty="0" smtClean="0"/>
                        <a:t>4</a:t>
                      </a:r>
                      <a:endParaRPr lang="ru-RU" dirty="0"/>
                    </a:p>
                  </a:txBody>
                  <a:tcPr/>
                </a:tc>
                <a:tc>
                  <a:txBody>
                    <a:bodyPr/>
                    <a:lstStyle/>
                    <a:p>
                      <a:r>
                        <a:rPr lang="ru-RU" dirty="0" smtClean="0"/>
                        <a:t>5</a:t>
                      </a:r>
                      <a:endParaRPr lang="ru-RU" dirty="0"/>
                    </a:p>
                  </a:txBody>
                  <a:tcPr/>
                </a:tc>
                <a:tc>
                  <a:txBody>
                    <a:bodyPr/>
                    <a:lstStyle/>
                    <a:p>
                      <a:r>
                        <a:rPr lang="ru-RU" dirty="0" smtClean="0"/>
                        <a:t>6</a:t>
                      </a:r>
                      <a:endParaRPr lang="ru-RU" dirty="0"/>
                    </a:p>
                  </a:txBody>
                  <a:tcPr/>
                </a:tc>
                <a:tc>
                  <a:txBody>
                    <a:bodyPr/>
                    <a:lstStyle/>
                    <a:p>
                      <a:r>
                        <a:rPr lang="ru-RU" dirty="0" smtClean="0"/>
                        <a:t>7</a:t>
                      </a:r>
                      <a:endParaRPr lang="ru-RU" dirty="0"/>
                    </a:p>
                  </a:txBody>
                  <a:tcPr/>
                </a:tc>
                <a:tc>
                  <a:txBody>
                    <a:bodyPr/>
                    <a:lstStyle/>
                    <a:p>
                      <a:endParaRPr lang="ru-RU" dirty="0"/>
                    </a:p>
                  </a:txBody>
                  <a:tcPr/>
                </a:tc>
              </a:tr>
              <a:tr h="315831">
                <a:tc>
                  <a:txBody>
                    <a:bodyPr/>
                    <a:lstStyle/>
                    <a:p>
                      <a:r>
                        <a:rPr lang="ru-RU" dirty="0" smtClean="0"/>
                        <a:t>а</a:t>
                      </a:r>
                      <a:endParaRPr lang="ru-RU" dirty="0"/>
                    </a:p>
                  </a:txBody>
                  <a:tcPr/>
                </a:tc>
                <a:tc>
                  <a:txBody>
                    <a:bodyPr/>
                    <a:lstStyle/>
                    <a:p>
                      <a:r>
                        <a:rPr lang="ru-RU" dirty="0" smtClean="0"/>
                        <a:t>3</a:t>
                      </a:r>
                      <a:endParaRPr lang="ru-RU" dirty="0"/>
                    </a:p>
                  </a:txBody>
                  <a:tcPr/>
                </a:tc>
                <a:tc>
                  <a:txBody>
                    <a:bodyPr/>
                    <a:lstStyle/>
                    <a:p>
                      <a:r>
                        <a:rPr lang="ru-RU" dirty="0" smtClean="0"/>
                        <a:t>1</a:t>
                      </a:r>
                      <a:endParaRPr lang="ru-RU" dirty="0"/>
                    </a:p>
                  </a:txBody>
                  <a:tcPr/>
                </a:tc>
                <a:tc>
                  <a:txBody>
                    <a:bodyPr/>
                    <a:lstStyle/>
                    <a:p>
                      <a:r>
                        <a:rPr lang="ru-RU" dirty="0" smtClean="0"/>
                        <a:t>3</a:t>
                      </a:r>
                      <a:endParaRPr lang="ru-RU" dirty="0"/>
                    </a:p>
                  </a:txBody>
                  <a:tcPr/>
                </a:tc>
                <a:tc>
                  <a:txBody>
                    <a:bodyPr/>
                    <a:lstStyle/>
                    <a:p>
                      <a:r>
                        <a:rPr lang="ru-RU" dirty="0" smtClean="0"/>
                        <a:t>2</a:t>
                      </a:r>
                      <a:endParaRPr lang="ru-RU" dirty="0"/>
                    </a:p>
                  </a:txBody>
                  <a:tcPr/>
                </a:tc>
                <a:tc>
                  <a:txBody>
                    <a:bodyPr/>
                    <a:lstStyle/>
                    <a:p>
                      <a:r>
                        <a:rPr lang="ru-RU" dirty="0" smtClean="0"/>
                        <a:t>1</a:t>
                      </a:r>
                      <a:endParaRPr lang="ru-RU" dirty="0"/>
                    </a:p>
                  </a:txBody>
                  <a:tcPr/>
                </a:tc>
                <a:tc>
                  <a:txBody>
                    <a:bodyPr/>
                    <a:lstStyle/>
                    <a:p>
                      <a:r>
                        <a:rPr lang="ru-RU" dirty="0" smtClean="0"/>
                        <a:t>1</a:t>
                      </a:r>
                      <a:endParaRPr lang="ru-RU" dirty="0"/>
                    </a:p>
                  </a:txBody>
                  <a:tcPr/>
                </a:tc>
                <a:tc gridSpan="2">
                  <a:txBody>
                    <a:bodyPr/>
                    <a:lstStyle/>
                    <a:p>
                      <a:r>
                        <a:rPr lang="ru-RU" dirty="0" smtClean="0"/>
                        <a:t>3</a:t>
                      </a:r>
                      <a:endParaRPr lang="ru-RU" dirty="0"/>
                    </a:p>
                  </a:txBody>
                  <a:tcPr/>
                </a:tc>
                <a:tc hMerge="1">
                  <a:txBody>
                    <a:bodyPr/>
                    <a:lstStyle/>
                    <a:p>
                      <a:endParaRPr lang="ru-RU"/>
                    </a:p>
                  </a:txBody>
                  <a:tcPr/>
                </a:tc>
              </a:tr>
              <a:tr h="182880">
                <a:tc>
                  <a:txBody>
                    <a:bodyPr/>
                    <a:lstStyle/>
                    <a:p>
                      <a:r>
                        <a:rPr lang="ru-RU" dirty="0" smtClean="0"/>
                        <a:t>б</a:t>
                      </a:r>
                      <a:endParaRPr lang="ru-RU" dirty="0"/>
                    </a:p>
                  </a:txBody>
                  <a:tcPr/>
                </a:tc>
                <a:tc rowSpan="2">
                  <a:txBody>
                    <a:bodyPr/>
                    <a:lstStyle/>
                    <a:p>
                      <a:r>
                        <a:rPr lang="ru-RU" dirty="0" smtClean="0"/>
                        <a:t>2</a:t>
                      </a:r>
                    </a:p>
                    <a:p>
                      <a:r>
                        <a:rPr lang="ru-RU" dirty="0" smtClean="0"/>
                        <a:t>1</a:t>
                      </a:r>
                      <a:endParaRPr lang="ru-RU" dirty="0"/>
                    </a:p>
                  </a:txBody>
                  <a:tcPr/>
                </a:tc>
                <a:tc rowSpan="2">
                  <a:txBody>
                    <a:bodyPr/>
                    <a:lstStyle/>
                    <a:p>
                      <a:r>
                        <a:rPr lang="ru-RU" dirty="0" smtClean="0"/>
                        <a:t>2</a:t>
                      </a:r>
                    </a:p>
                    <a:p>
                      <a:r>
                        <a:rPr lang="ru-RU" dirty="0" smtClean="0"/>
                        <a:t>3</a:t>
                      </a:r>
                      <a:endParaRPr lang="ru-RU" dirty="0"/>
                    </a:p>
                  </a:txBody>
                  <a:tcPr/>
                </a:tc>
                <a:tc rowSpan="2">
                  <a:txBody>
                    <a:bodyPr/>
                    <a:lstStyle/>
                    <a:p>
                      <a:r>
                        <a:rPr lang="ru-RU" dirty="0" smtClean="0"/>
                        <a:t>2</a:t>
                      </a:r>
                    </a:p>
                    <a:p>
                      <a:r>
                        <a:rPr lang="ru-RU" dirty="0" smtClean="0"/>
                        <a:t>1</a:t>
                      </a:r>
                      <a:endParaRPr lang="ru-RU" dirty="0"/>
                    </a:p>
                  </a:txBody>
                  <a:tcPr/>
                </a:tc>
                <a:tc rowSpan="2">
                  <a:txBody>
                    <a:bodyPr/>
                    <a:lstStyle/>
                    <a:p>
                      <a:r>
                        <a:rPr lang="ru-RU" dirty="0" smtClean="0"/>
                        <a:t>1</a:t>
                      </a:r>
                    </a:p>
                    <a:p>
                      <a:r>
                        <a:rPr lang="ru-RU" dirty="0" smtClean="0"/>
                        <a:t>0</a:t>
                      </a:r>
                      <a:endParaRPr lang="ru-RU" dirty="0"/>
                    </a:p>
                  </a:txBody>
                  <a:tcPr/>
                </a:tc>
                <a:tc rowSpan="2">
                  <a:txBody>
                    <a:bodyPr/>
                    <a:lstStyle/>
                    <a:p>
                      <a:r>
                        <a:rPr lang="ru-RU" dirty="0" smtClean="0"/>
                        <a:t>2</a:t>
                      </a:r>
                    </a:p>
                    <a:p>
                      <a:r>
                        <a:rPr lang="ru-RU" dirty="0" smtClean="0"/>
                        <a:t>3</a:t>
                      </a:r>
                      <a:endParaRPr lang="ru-RU" dirty="0"/>
                    </a:p>
                  </a:txBody>
                  <a:tcPr/>
                </a:tc>
                <a:tc rowSpan="2">
                  <a:txBody>
                    <a:bodyPr/>
                    <a:lstStyle/>
                    <a:p>
                      <a:r>
                        <a:rPr lang="ru-RU" dirty="0" smtClean="0"/>
                        <a:t>2</a:t>
                      </a:r>
                    </a:p>
                    <a:p>
                      <a:r>
                        <a:rPr lang="ru-RU" dirty="0" smtClean="0"/>
                        <a:t>3</a:t>
                      </a:r>
                      <a:endParaRPr lang="ru-RU" dirty="0"/>
                    </a:p>
                  </a:txBody>
                  <a:tcPr/>
                </a:tc>
                <a:tc rowSpan="2" gridSpan="2">
                  <a:txBody>
                    <a:bodyPr/>
                    <a:lstStyle/>
                    <a:p>
                      <a:r>
                        <a:rPr lang="ru-RU" dirty="0" smtClean="0"/>
                        <a:t>2</a:t>
                      </a:r>
                    </a:p>
                    <a:p>
                      <a:r>
                        <a:rPr lang="ru-RU" dirty="0" smtClean="0"/>
                        <a:t>1</a:t>
                      </a:r>
                      <a:endParaRPr lang="ru-RU" dirty="0"/>
                    </a:p>
                  </a:txBody>
                  <a:tcPr/>
                </a:tc>
                <a:tc rowSpan="2" hMerge="1">
                  <a:txBody>
                    <a:bodyPr/>
                    <a:lstStyle/>
                    <a:p>
                      <a:endParaRPr lang="ru-RU"/>
                    </a:p>
                  </a:txBody>
                  <a:tcPr/>
                </a:tc>
              </a:tr>
              <a:tr h="182880">
                <a:tc>
                  <a:txBody>
                    <a:bodyPr/>
                    <a:lstStyle/>
                    <a:p>
                      <a:r>
                        <a:rPr lang="ru-RU" dirty="0" smtClean="0"/>
                        <a:t>в</a:t>
                      </a:r>
                      <a:endParaRPr lang="ru-RU" dirty="0"/>
                    </a:p>
                  </a:txBody>
                  <a:tcPr/>
                </a:tc>
                <a:tc vMerge="1">
                  <a:txBody>
                    <a:bodyPr/>
                    <a:lstStyle/>
                    <a:p>
                      <a:endParaRPr lang="ru-RU"/>
                    </a:p>
                  </a:txBody>
                  <a:tcPr/>
                </a:tc>
                <a:tc vMerge="1">
                  <a:txBody>
                    <a:bodyPr/>
                    <a:lstStyle/>
                    <a:p>
                      <a:endParaRPr lang="ru-RU"/>
                    </a:p>
                  </a:txBody>
                  <a:tcPr/>
                </a:tc>
                <a:tc vMerge="1">
                  <a:txBody>
                    <a:bodyPr/>
                    <a:lstStyle/>
                    <a:p>
                      <a:endParaRPr lang="ru-RU"/>
                    </a:p>
                  </a:txBody>
                  <a:tcPr/>
                </a:tc>
                <a:tc vMerge="1">
                  <a:txBody>
                    <a:bodyPr/>
                    <a:lstStyle/>
                    <a:p>
                      <a:endParaRPr lang="ru-RU"/>
                    </a:p>
                  </a:txBody>
                  <a:tcPr/>
                </a:tc>
                <a:tc vMerge="1">
                  <a:txBody>
                    <a:bodyPr/>
                    <a:lstStyle/>
                    <a:p>
                      <a:endParaRPr lang="ru-RU"/>
                    </a:p>
                  </a:txBody>
                  <a:tcPr/>
                </a:tc>
                <a:tc vMerge="1">
                  <a:txBody>
                    <a:bodyPr/>
                    <a:lstStyle/>
                    <a:p>
                      <a:endParaRPr lang="ru-RU"/>
                    </a:p>
                  </a:txBody>
                  <a:tcPr/>
                </a:tc>
                <a:tc gridSpan="2" vMerge="1">
                  <a:txBody>
                    <a:bodyPr/>
                    <a:lstStyle/>
                    <a:p>
                      <a:endParaRPr lang="ru-RU"/>
                    </a:p>
                  </a:txBody>
                  <a:tcPr/>
                </a:tc>
                <a:tc hMerge="1" vMerge="1">
                  <a:txBody>
                    <a:bodyPr/>
                    <a:lstStyle/>
                    <a:p>
                      <a:endParaRPr lang="ru-RU"/>
                    </a:p>
                  </a:txBody>
                  <a:tcPr/>
                </a:tc>
              </a:tr>
            </a:tbl>
          </a:graphicData>
        </a:graphic>
      </p:graphicFrame>
    </p:spTree>
  </p:cSld>
  <p:clrMapOvr>
    <a:masterClrMapping/>
  </p:clrMapOvr>
  <p:transition>
    <p:random/>
  </p:transition>
</p:sld>
</file>

<file path=ppt/slides/slide7.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a:xfrm>
            <a:off x="0" y="214313"/>
            <a:ext cx="8229600" cy="439737"/>
          </a:xfrm>
        </p:spPr>
        <p:txBody>
          <a:bodyPr/>
          <a:lstStyle/>
          <a:p>
            <a:pPr algn="l" eaLnBrk="1" hangingPunct="1"/>
            <a:r>
              <a:rPr lang="ru-RU" sz="2000" b="1" smtClean="0">
                <a:solidFill>
                  <a:schemeClr val="tx1"/>
                </a:solidFill>
              </a:rPr>
              <a:t>Авторитарный стиль семейного воспитания</a:t>
            </a:r>
            <a:r>
              <a:rPr lang="ru-RU" smtClean="0">
                <a:solidFill>
                  <a:schemeClr val="tx1"/>
                </a:solidFill>
              </a:rPr>
              <a:t/>
            </a:r>
            <a:br>
              <a:rPr lang="ru-RU" smtClean="0">
                <a:solidFill>
                  <a:schemeClr val="tx1"/>
                </a:solidFill>
              </a:rPr>
            </a:br>
            <a:endParaRPr lang="zh-CN" altLang="en-US" smtClean="0">
              <a:solidFill>
                <a:schemeClr val="tx1"/>
              </a:solidFill>
            </a:endParaRPr>
          </a:p>
        </p:txBody>
      </p:sp>
      <p:sp>
        <p:nvSpPr>
          <p:cNvPr id="8195" name="Rectangle 3"/>
          <p:cNvSpPr>
            <a:spLocks noGrp="1" noChangeArrowheads="1"/>
          </p:cNvSpPr>
          <p:nvPr>
            <p:ph type="body" idx="1"/>
          </p:nvPr>
        </p:nvSpPr>
        <p:spPr>
          <a:xfrm>
            <a:off x="214313" y="428625"/>
            <a:ext cx="8715375" cy="6215063"/>
          </a:xfrm>
        </p:spPr>
        <p:txBody>
          <a:bodyPr/>
          <a:lstStyle/>
          <a:p>
            <a:pPr eaLnBrk="1" hangingPunct="1"/>
            <a:r>
              <a:rPr lang="ru-RU" sz="2000" b="1" smtClean="0">
                <a:solidFill>
                  <a:schemeClr val="tx2"/>
                </a:solidFill>
                <a:latin typeface="Times New Roman" pitchFamily="18" charset="0"/>
                <a:cs typeface="Times New Roman" pitchFamily="18" charset="0"/>
              </a:rPr>
              <a:t>При авторитарном стиле воспитания родители подавляют инициативу ребенка, жестко руководят и контролируют его действия и поступки. Воспитывая, используют физические наказания за малейшие проступки, принуждения, окрики, запреты. Дети лишены родительской  любви, ласки, заботы, сочувствия. Таких родителей заботит лишь то, чтобы ребенок вырос послушным и исполнительным. Но дети вырастают либо неуверенными в себе, робкими, невротизированными, неспособными постоять за себя  либо, наоборот, агрессивными, авторитарными, конфликтными. Такие дети с трудом адаптируются в социуме, окружающем мире. Родители строго следят за выполнением домашнего задания младшими школьниками, вплоть до того, что стоят рядом и давят на ребенка в попытке добиться от него самостоятельных действий. Дети в целях самозащиты используют разнообразные уловки такие, например, как: плач, показывают свою беспомощность. Результатом таких мер у детей пропадает желание учиться, они с трудом концентрируют внимание во время объяснений учителя или при подготовке уроков. При родителях такие дети могут казаться спокойными и исполнительными, но как только угроза наказания исчезает, поведение ребенка становится неуправляемым. </a:t>
            </a:r>
          </a:p>
          <a:p>
            <a:pPr eaLnBrk="1" hangingPunct="1"/>
            <a:endParaRPr lang="zh-CN" altLang="en-US" smtClean="0"/>
          </a:p>
        </p:txBody>
      </p:sp>
    </p:spTree>
  </p:cSld>
  <p:clrMapOvr>
    <a:masterClrMapping/>
  </p:clrMapOvr>
  <p:transition>
    <p:random/>
  </p:transition>
</p:sld>
</file>

<file path=ppt/slides/slide8.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p:txBody>
          <a:bodyPr/>
          <a:lstStyle/>
          <a:p>
            <a:pPr algn="l" eaLnBrk="1" hangingPunct="1"/>
            <a:r>
              <a:rPr lang="ru-RU" sz="3200" b="1" smtClean="0"/>
              <a:t>Влияние авторитарного стиля воспитания на поведение подростков</a:t>
            </a:r>
            <a:r>
              <a:rPr lang="ru-RU" smtClean="0"/>
              <a:t/>
            </a:r>
            <a:br>
              <a:rPr lang="ru-RU" smtClean="0"/>
            </a:br>
            <a:endParaRPr lang="zh-CN" altLang="en-US" smtClean="0"/>
          </a:p>
        </p:txBody>
      </p:sp>
      <p:sp>
        <p:nvSpPr>
          <p:cNvPr id="9219" name="Rectangle 3"/>
          <p:cNvSpPr>
            <a:spLocks noGrp="1" noChangeArrowheads="1"/>
          </p:cNvSpPr>
          <p:nvPr>
            <p:ph idx="1"/>
          </p:nvPr>
        </p:nvSpPr>
        <p:spPr/>
        <p:txBody>
          <a:bodyPr/>
          <a:lstStyle/>
          <a:p>
            <a:pPr eaLnBrk="1" hangingPunct="1"/>
            <a:r>
              <a:rPr lang="ru-RU" sz="2000" smtClean="0"/>
              <a:t>По мере взросления ребенок становится все более нетерпимым по отношению к требованиям авторитарных родителей. В подростковом возрасте частые конфликты могут привести к плачевному исходу. Именно при авторитарном стиле семейного воспитания подростки будут порождать конфликты, относясь к окружающим с враждебностью. Родители всегда принимают решения за ребёнка сами, подавляя тем самым инициативу ребенка, лишая его возможности научиться брать ответственность за свои поступки на себя. Активные и сильные подростки начнут бунтовать, сопротивляться, становясь более агрессивными, могут сбегать из дома. Робкие и неуверенные в себе подростки с заниженной самооценкой, наоборот, привыкнут во всем слушаться родителей, не делая попыток решать собственные проблемы самостоятельно, всегда и во всем будут полагаться на родителей. </a:t>
            </a:r>
          </a:p>
          <a:p>
            <a:pPr eaLnBrk="1" hangingPunct="1"/>
            <a:endParaRPr lang="zh-CN" altLang="en-US" sz="2400" smtClean="0"/>
          </a:p>
        </p:txBody>
      </p:sp>
    </p:spTree>
  </p:cSld>
  <p:clrMapOvr>
    <a:masterClrMapping/>
  </p:clrMapOvr>
  <p:transition>
    <p:random/>
  </p:transition>
</p:sld>
</file>

<file path=ppt/slides/slide9.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p:txBody>
          <a:bodyPr/>
          <a:lstStyle/>
          <a:p>
            <a:pPr algn="l" eaLnBrk="1" hangingPunct="1"/>
            <a:r>
              <a:rPr lang="ru-RU" sz="3600" smtClean="0"/>
              <a:t>Либерально - попустительский стиль семейного воспитания (гипоопека)</a:t>
            </a:r>
            <a:r>
              <a:rPr lang="ru-RU" smtClean="0"/>
              <a:t/>
            </a:r>
            <a:br>
              <a:rPr lang="ru-RU" smtClean="0"/>
            </a:br>
            <a:endParaRPr lang="zh-CN" altLang="en-US" smtClean="0"/>
          </a:p>
        </p:txBody>
      </p:sp>
      <p:sp>
        <p:nvSpPr>
          <p:cNvPr id="10243" name="Rectangle 3"/>
          <p:cNvSpPr>
            <a:spLocks noGrp="1" noChangeArrowheads="1"/>
          </p:cNvSpPr>
          <p:nvPr>
            <p:ph idx="1"/>
          </p:nvPr>
        </p:nvSpPr>
        <p:spPr/>
        <p:txBody>
          <a:bodyPr/>
          <a:lstStyle/>
          <a:p>
            <a:pPr eaLnBrk="1" hangingPunct="1"/>
            <a:r>
              <a:rPr lang="ru-RU" sz="1800" smtClean="0"/>
              <a:t>При либерально-попустительском стиле общение с ребенком строится на принципе вседозволенности и низкой дисциплины. Для самоутверждения ребенок использует капризы, требования «Дай!», «Мне!», «Хочу!», демонстративно обижается. Ребенок не понимает слово «Надо!», "Нельзя", указания и требования взрослых не выполняет. Для родителей с либерально-попустительским стилем общения с ребёнком характерна неспособность или нежелание руководить, направлять ребенка. Либеральные родители заботливы, внимательны, имеют тесные взаимоотношения со своими детьми. Они дают возможность ребёнку проявить себя, показать свои способности, открыть творческие способности, индивидуальность. Родители искренне считают, что таким образом научат их различать, что правильно", что "неправильно". Либеральным родителям сложно установить границы дозволенного, допустимого поведения своих детей. Они частенько поощряют через чур раскованное и неуместное поведение своего ребенка. </a:t>
            </a:r>
          </a:p>
          <a:p>
            <a:pPr eaLnBrk="1" hangingPunct="1"/>
            <a:endParaRPr lang="zh-CN" altLang="en-US" sz="2400" smtClean="0"/>
          </a:p>
        </p:txBody>
      </p:sp>
    </p:spTree>
  </p:cSld>
  <p:clrMapOvr>
    <a:masterClrMapping/>
  </p:clrMapOvr>
  <p:transition>
    <p:random/>
  </p:transition>
</p:sld>
</file>

<file path=ppt/slides/slide10.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1266" name="Rectangle 2"/>
          <p:cNvSpPr>
            <a:spLocks noGrp="1" noChangeArrowheads="1"/>
          </p:cNvSpPr>
          <p:nvPr>
            <p:ph type="title"/>
          </p:nvPr>
        </p:nvSpPr>
        <p:spPr/>
        <p:txBody>
          <a:bodyPr/>
          <a:lstStyle/>
          <a:p>
            <a:pPr eaLnBrk="1" hangingPunct="1"/>
            <a:r>
              <a:rPr lang="ru-RU" sz="3200" b="1" smtClean="0"/>
              <a:t>Каким вырастит ребёнок при попустительском стиле семейного воспитания</a:t>
            </a:r>
            <a:r>
              <a:rPr lang="ru-RU" sz="3200" smtClean="0"/>
              <a:t/>
            </a:r>
            <a:br>
              <a:rPr lang="ru-RU" sz="3200" smtClean="0"/>
            </a:br>
            <a:endParaRPr lang="zh-CN" altLang="en-US" sz="3200" smtClean="0"/>
          </a:p>
        </p:txBody>
      </p:sp>
      <p:sp>
        <p:nvSpPr>
          <p:cNvPr id="11267" name="Rectangle 3"/>
          <p:cNvSpPr>
            <a:spLocks noGrp="1" noChangeArrowheads="1"/>
          </p:cNvSpPr>
          <p:nvPr>
            <p:ph idx="1"/>
          </p:nvPr>
        </p:nvSpPr>
        <p:spPr/>
        <p:txBody>
          <a:bodyPr/>
          <a:lstStyle/>
          <a:p>
            <a:pPr eaLnBrk="1" hangingPunct="1"/>
            <a:r>
              <a:rPr lang="ru-RU" sz="1800" smtClean="0"/>
              <a:t>Вследствие чего ребенок вырастает эгоистичным, конфликтным, постоянно недовольным окружающими людьми человеком, что не дает ему возможность вступать в нормальные социальные  взаимоотношения и эмоциональные прочные связи с людьми. В школе у такого ребенка возможны частые конфликты из-за того, что он не приучен уступать, слушаться старших, следовать законам и правилам. Ребёнок, выращенный в обстановке вседозволенности, более подвержен психологическим проблемам, фобиям, депрессиям. Такой ребенок не научен контролировать себя и своё поведение у него будет немного шансов развить самоуважение. В будущем ребёнок, воспитанный либеральными родителями, будет неспособен противостоять жизненным проблемам, у него возникнут трудности с социальным взаимодействием.  Что в свою очередь приведет к не сформированности адекватной самооценки и чувства собственного достоинства. Он будет конфликтовать со всеми, кто не потакает его желаниям.  </a:t>
            </a:r>
          </a:p>
          <a:p>
            <a:pPr eaLnBrk="1" hangingPunct="1"/>
            <a:endParaRPr lang="zh-CN" altLang="en-US" sz="2400" smtClean="0"/>
          </a:p>
        </p:txBody>
      </p:sp>
    </p:spTree>
  </p:cSld>
  <p:clrMapOvr>
    <a:masterClrMapping/>
  </p:clrMapOvr>
  <p:transition>
    <p:random/>
  </p:transition>
</p:sld>
</file>

<file path=ppt/slides/slide11.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2290" name="Rectangle 2"/>
          <p:cNvSpPr>
            <a:spLocks noGrp="1" noChangeArrowheads="1"/>
          </p:cNvSpPr>
          <p:nvPr>
            <p:ph type="title"/>
          </p:nvPr>
        </p:nvSpPr>
        <p:spPr/>
        <p:txBody>
          <a:bodyPr/>
          <a:lstStyle/>
          <a:p>
            <a:pPr eaLnBrk="1" hangingPunct="1"/>
            <a:r>
              <a:rPr lang="ru-RU" sz="3200" smtClean="0"/>
              <a:t>Гиперопекающий стиль семейного воспитания</a:t>
            </a:r>
            <a:br>
              <a:rPr lang="ru-RU" sz="3200" smtClean="0"/>
            </a:br>
            <a:endParaRPr lang="zh-CN" altLang="en-US" sz="3200" smtClean="0"/>
          </a:p>
        </p:txBody>
      </p:sp>
      <p:sp>
        <p:nvSpPr>
          <p:cNvPr id="12291" name="Rectangle 3"/>
          <p:cNvSpPr>
            <a:spLocks noGrp="1" noChangeArrowheads="1"/>
          </p:cNvSpPr>
          <p:nvPr>
            <p:ph idx="1"/>
          </p:nvPr>
        </p:nvSpPr>
        <p:spPr/>
        <p:txBody>
          <a:bodyPr/>
          <a:lstStyle/>
          <a:p>
            <a:pPr eaLnBrk="1" hangingPunct="1"/>
            <a:r>
              <a:rPr lang="ru-RU" sz="1800" smtClean="0"/>
              <a:t>При гиперопекающем стиле воспитания родители лишают ребенка самостоятельности в физическом, психическом, а так же социальном развитии.  Они постоянно находятся рядом с ним, решают за него его проблемы, живут вместо него. Излишне заботятся и опекают его, боясь и тревожась за его здоровье. Даже, когда ребёнок становится взрослым, родители продолжают излишне заботиться о нем, постоянно тревожась за него, за его здоровье и благополучие.  Гиперопека подавляет инициативу, волю и свободу ребенка, его энергию и познавательную активность, лишает самостоятельности, воспитывает покорность, безволие, беспомощность. При гиперопекающем стиле воспитания родители неосознанно тормозят формирование у ребенка различных навыков и умений, развитие настойчивости в достижении цели, трудолюбия.</a:t>
            </a:r>
          </a:p>
          <a:p>
            <a:pPr eaLnBrk="1" hangingPunct="1"/>
            <a:endParaRPr lang="zh-CN" altLang="en-US" sz="1800" smtClean="0"/>
          </a:p>
        </p:txBody>
      </p:sp>
    </p:spTree>
  </p:cSld>
  <p:clrMapOvr>
    <a:masterClrMapping/>
  </p:clrMapOvr>
  <p:transition>
    <p:random/>
  </p:transition>
</p:sld>
</file>

<file path=ppt/slides/slide12.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3314" name="Rectangle 2"/>
          <p:cNvSpPr>
            <a:spLocks noGrp="1" noChangeArrowheads="1"/>
          </p:cNvSpPr>
          <p:nvPr>
            <p:ph type="title"/>
          </p:nvPr>
        </p:nvSpPr>
        <p:spPr>
          <a:xfrm>
            <a:off x="457200" y="571500"/>
            <a:ext cx="8229600" cy="846138"/>
          </a:xfrm>
        </p:spPr>
        <p:txBody>
          <a:bodyPr/>
          <a:lstStyle/>
          <a:p>
            <a:pPr eaLnBrk="1" hangingPunct="1"/>
            <a:r>
              <a:rPr lang="ru-RU" sz="3200" b="1" smtClean="0"/>
              <a:t>Каким вырастит ребенок при гиперопекающем стиле семейного воспитания</a:t>
            </a:r>
            <a:r>
              <a:rPr lang="ru-RU" sz="3200" smtClean="0"/>
              <a:t/>
            </a:r>
            <a:br>
              <a:rPr lang="ru-RU" sz="3200" smtClean="0"/>
            </a:br>
            <a:r>
              <a:rPr lang="ru-RU" sz="3200" smtClean="0"/>
              <a:t/>
            </a:r>
            <a:br>
              <a:rPr lang="ru-RU" sz="3200" smtClean="0"/>
            </a:br>
            <a:endParaRPr lang="zh-CN" altLang="en-US" sz="3200" smtClean="0"/>
          </a:p>
        </p:txBody>
      </p:sp>
      <p:sp>
        <p:nvSpPr>
          <p:cNvPr id="13315" name="Rectangle 3"/>
          <p:cNvSpPr>
            <a:spLocks noGrp="1" noChangeArrowheads="1"/>
          </p:cNvSpPr>
          <p:nvPr>
            <p:ph idx="1"/>
          </p:nvPr>
        </p:nvSpPr>
        <p:spPr/>
        <p:txBody>
          <a:bodyPr/>
          <a:lstStyle/>
          <a:p>
            <a:pPr eaLnBrk="1" hangingPunct="1"/>
            <a:r>
              <a:rPr lang="ru-RU" sz="1800" smtClean="0"/>
              <a:t>Ребенок растет беспомощным, инфантильным, неуверенным в себе, невротизированным, тревожным, плаксивым. В последствии у него возникают трудности в социализации.  Дети вырастают послушными, но в то же время неуверенными в себе, своих силах и возможностях, всегда будет бояться сделать что-то не так, ошибиться.  Некоторые дети в подростковом возрасте будут стремиться вырваться из-под чрезмерного контроля и опеки родителей, проявляя агрессию, становясь непослушными и своевольными.  Гиперопека, контроль, ограничения и запреты разовьют у ребенка умение хитрить, обманывать и скрытность. Подростки будут использовать ложь, как средство самозащиты от родителей, постоянно пытающихся контролировать его личную жизнь, что в итоге приведет к отчуждению от них.  Последствия гиперопекающего стиля семейного воспитания - формирование зависимости от чужого, а также негативного влияния от других людей. Именно гиперопека виновата, что дети вырастают "маменькиными сынками".</a:t>
            </a:r>
          </a:p>
          <a:p>
            <a:pPr eaLnBrk="1" hangingPunct="1"/>
            <a:endParaRPr lang="zh-CN" altLang="en-US" sz="1800" smtClean="0"/>
          </a:p>
        </p:txBody>
      </p:sp>
    </p:spTree>
  </p:cSld>
  <p:clrMapOvr>
    <a:masterClrMapping/>
  </p:clrMapOvr>
  <p:transition>
    <p:random/>
  </p:transition>
</p:sld>
</file>

<file path=ppt/slides/slide13.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4338" name="Rectangle 2"/>
          <p:cNvSpPr>
            <a:spLocks noGrp="1" noChangeArrowheads="1"/>
          </p:cNvSpPr>
          <p:nvPr>
            <p:ph type="title"/>
          </p:nvPr>
        </p:nvSpPr>
        <p:spPr>
          <a:xfrm>
            <a:off x="457200" y="571500"/>
            <a:ext cx="8229600" cy="846138"/>
          </a:xfrm>
        </p:spPr>
        <p:txBody>
          <a:bodyPr/>
          <a:lstStyle/>
          <a:p>
            <a:pPr eaLnBrk="1" hangingPunct="1"/>
            <a:r>
              <a:rPr lang="ru-RU" sz="3200" smtClean="0"/>
              <a:t/>
            </a:r>
            <a:br>
              <a:rPr lang="ru-RU" sz="3200" smtClean="0"/>
            </a:br>
            <a:r>
              <a:rPr lang="ru-RU" sz="3200" smtClean="0"/>
              <a:t>Отчужденный стиль семейного воспитания</a:t>
            </a:r>
            <a:br>
              <a:rPr lang="ru-RU" sz="3200" smtClean="0"/>
            </a:br>
            <a:r>
              <a:rPr lang="ru-RU" sz="3200" smtClean="0"/>
              <a:t/>
            </a:r>
            <a:br>
              <a:rPr lang="ru-RU" sz="3200" smtClean="0"/>
            </a:br>
            <a:endParaRPr lang="zh-CN" altLang="en-US" sz="3200" smtClean="0"/>
          </a:p>
        </p:txBody>
      </p:sp>
      <p:sp>
        <p:nvSpPr>
          <p:cNvPr id="14339" name="Rectangle 3"/>
          <p:cNvSpPr>
            <a:spLocks noGrp="1" noChangeArrowheads="1"/>
          </p:cNvSpPr>
          <p:nvPr>
            <p:ph idx="1"/>
          </p:nvPr>
        </p:nvSpPr>
        <p:spPr/>
        <p:txBody>
          <a:bodyPr/>
          <a:lstStyle/>
          <a:p>
            <a:pPr eaLnBrk="1" hangingPunct="1"/>
            <a:r>
              <a:rPr lang="ru-RU" sz="1800" smtClean="0"/>
              <a:t>При отчужденном стиле семейного воспитания отношения подразумевают глубокое безразличие родителей к личности ребенка. Родители «не замечают», ребенка, не заинтересованы его развитием и духовным внутренним миром. Активно избегая общения с ним, держат его от себя на расстоянии. Дети предоставлены сами себе.  Отчужденный стиль воспитания наблюдается чаще в неблагополучных семьях, где один или оба родителя злоупотребляют алкоголем или наркотиками. </a:t>
            </a:r>
          </a:p>
          <a:p>
            <a:pPr>
              <a:buFontTx/>
              <a:buNone/>
            </a:pPr>
            <a:r>
              <a:rPr lang="ru-RU" sz="1800" b="1" smtClean="0"/>
              <a:t>Каким вырастит ребенок при отчужденном стиле семейного воспитания </a:t>
            </a:r>
            <a:endParaRPr lang="ru-RU" sz="1800" smtClean="0"/>
          </a:p>
          <a:p>
            <a:r>
              <a:rPr lang="ru-RU" sz="1800" smtClean="0"/>
              <a:t>Подобное безразличное отношение родителей делает ребенка одиноким и глубоко несчастным, неуверенным в себе.   У него пропадает желание общаться, может сформироваться агрессивность к людям.  Подростки часто имеют проблемы с законом. </a:t>
            </a:r>
          </a:p>
          <a:p>
            <a:pPr eaLnBrk="1" hangingPunct="1"/>
            <a:endParaRPr lang="zh-CN" altLang="en-US" sz="1800" smtClean="0"/>
          </a:p>
        </p:txBody>
      </p:sp>
    </p:spTree>
  </p:cSld>
  <p:clrMapOvr>
    <a:masterClrMapping/>
  </p:clrMapOvr>
  <p:transition>
    <p:random/>
  </p:transition>
</p:sld>
</file>

<file path=ppt/slides/slide14.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5362" name="Rectangle 3"/>
          <p:cNvSpPr>
            <a:spLocks noGrp="1" noChangeArrowheads="1"/>
          </p:cNvSpPr>
          <p:nvPr>
            <p:ph idx="1"/>
          </p:nvPr>
        </p:nvSpPr>
        <p:spPr/>
        <p:txBody>
          <a:bodyPr/>
          <a:lstStyle/>
          <a:p>
            <a:pPr eaLnBrk="1" hangingPunct="1"/>
            <a:r>
              <a:rPr lang="ru-RU" sz="1800" smtClean="0"/>
              <a:t>Некоторые психологи выделяют хаотический стиль семейного воспитания, характеризующийся отсутствием единого последовательного подхода к воспитанию ребенка: отсутствуют конкретные, определенные, четкие требования к ребёнку. Возникает хаотичный стиль на почве разногласий родителей в выборе средств и методов воспитания. Конфликты в семье становятся все более частыми, родители постоянно выясняют отношения между собой и нередко в присутствии ребенка, что приводит к возникновению невротических реакций у ребенка. Непредсказуемые действия и реакции родителей лишают ребёнка чувства стабильности, провоцируют повышенную  неуверенность, импульсивность, тревожность, агрессивность, неуправляемость, социальную дезадаптацию.  </a:t>
            </a:r>
          </a:p>
          <a:p>
            <a:pPr eaLnBrk="1" hangingPunct="1"/>
            <a:endParaRPr lang="zh-CN" altLang="en-US" sz="1800" smtClean="0"/>
          </a:p>
        </p:txBody>
      </p:sp>
      <p:sp>
        <p:nvSpPr>
          <p:cNvPr id="15363" name="Rectangle 1"/>
          <p:cNvSpPr>
            <a:spLocks noGrp="1" noChangeArrowheads="1"/>
          </p:cNvSpPr>
          <p:nvPr>
            <p:ph type="title"/>
          </p:nvPr>
        </p:nvSpPr>
        <p:spPr>
          <a:xfrm>
            <a:off x="457200" y="571500"/>
            <a:ext cx="6116638" cy="461963"/>
          </a:xfrm>
          <a:noFill/>
        </p:spPr>
        <p:txBody>
          <a:bodyPr wrap="none">
            <a:spAutoFit/>
          </a:bodyPr>
          <a:lstStyle/>
          <a:p>
            <a:r>
              <a:rPr lang="ru-RU" sz="2400" b="1" smtClean="0">
                <a:solidFill>
                  <a:schemeClr val="tx1"/>
                </a:solidFill>
                <a:latin typeface="Times New Roman" pitchFamily="18" charset="0"/>
                <a:cs typeface="Times New Roman" pitchFamily="18" charset="0"/>
              </a:rPr>
              <a:t>Хаотический стиль семейного воспитания</a:t>
            </a:r>
          </a:p>
        </p:txBody>
      </p:sp>
    </p:spTree>
  </p:cSld>
  <p:clrMapOvr>
    <a:masterClrMapping/>
  </p:clrMapOvr>
  <p:transition>
    <p:random/>
  </p:transition>
</p:sld>
</file>

<file path=ppt/slides/slide15.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6386" name="Rectangle 3"/>
          <p:cNvSpPr>
            <a:spLocks noGrp="1" noChangeArrowheads="1"/>
          </p:cNvSpPr>
          <p:nvPr>
            <p:ph idx="1"/>
          </p:nvPr>
        </p:nvSpPr>
        <p:spPr>
          <a:xfrm>
            <a:off x="457200" y="1428750"/>
            <a:ext cx="8229600" cy="4697413"/>
          </a:xfrm>
        </p:spPr>
        <p:txBody>
          <a:bodyPr/>
          <a:lstStyle/>
          <a:p>
            <a:r>
              <a:rPr lang="ru-RU" sz="2400" smtClean="0"/>
              <a:t>Ребенку необходима стабильность и наличие четких конкретных ориентиров в оценках и поведении. Родители, применяющие разные стили воспитания и общения лишают ребенка такой стабильности, формируют тревожную, неуверенную в себе, импульсивную, в некоторых случаях агрессивную, неуправляемую личность. При хаотичном стиле воспитания у ребенка не сформируется самоконтроль, чувство ответственности за себя и других людей. Ребенок будет отличаться незрелостью суждений.</a:t>
            </a:r>
            <a:r>
              <a:rPr lang="ru-RU" sz="1800" smtClean="0"/>
              <a:t> </a:t>
            </a:r>
          </a:p>
          <a:p>
            <a:pPr eaLnBrk="1" hangingPunct="1"/>
            <a:endParaRPr lang="zh-CN" altLang="en-US" sz="1800" smtClean="0"/>
          </a:p>
        </p:txBody>
      </p:sp>
      <p:sp>
        <p:nvSpPr>
          <p:cNvPr id="16387" name="Rectangle 1"/>
          <p:cNvSpPr>
            <a:spLocks noGrp="1" noChangeArrowheads="1"/>
          </p:cNvSpPr>
          <p:nvPr>
            <p:ph type="title"/>
          </p:nvPr>
        </p:nvSpPr>
        <p:spPr>
          <a:xfrm>
            <a:off x="571500" y="571500"/>
            <a:ext cx="7215188" cy="1200150"/>
          </a:xfrm>
          <a:noFill/>
        </p:spPr>
        <p:txBody>
          <a:bodyPr>
            <a:spAutoFit/>
          </a:bodyPr>
          <a:lstStyle/>
          <a:p>
            <a:r>
              <a:rPr lang="ru-RU" sz="2400" b="1" smtClean="0"/>
              <a:t>Каким вырастит ребенок при хаотичном стиле воспитания</a:t>
            </a:r>
            <a:r>
              <a:rPr lang="ru-RU" sz="2400" smtClean="0"/>
              <a:t/>
            </a:r>
            <a:br>
              <a:rPr lang="ru-RU" sz="2400" smtClean="0"/>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16.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7410" name="Rectangle 3"/>
          <p:cNvSpPr>
            <a:spLocks noGrp="1" noChangeArrowheads="1"/>
          </p:cNvSpPr>
          <p:nvPr>
            <p:ph idx="1"/>
          </p:nvPr>
        </p:nvSpPr>
        <p:spPr>
          <a:xfrm>
            <a:off x="457200" y="1428750"/>
            <a:ext cx="8229600" cy="4697413"/>
          </a:xfrm>
        </p:spPr>
        <p:txBody>
          <a:bodyPr/>
          <a:lstStyle/>
          <a:p>
            <a:pPr eaLnBrk="1" hangingPunct="1"/>
            <a:r>
              <a:rPr lang="ru-RU" sz="2400" smtClean="0"/>
              <a:t>Родители внимательны к своему ребёнку, эмоционально поддерживают его, создают в семье атмосферу любви и заботы.  В соответствии с возрастом родители поощряют самостоятельность и личную ответственность детей. Родители устанавливают правила и стандарты, границы приемлемого поведения и требуют их выполнения от ребёнка.  Взаимопонимание между родителями и детьми достигается путем убеждений, обсуждений, компромисса, доводов. Родители всегда выслушивают свое чадо, дают возможность ребёнку взять на себя ответственность за совершенные поступки и действия. </a:t>
            </a:r>
          </a:p>
          <a:p>
            <a:pPr eaLnBrk="1" hangingPunct="1"/>
            <a:endParaRPr lang="zh-CN" altLang="en-US" sz="1800" smtClean="0"/>
          </a:p>
          <a:p>
            <a:pPr eaLnBrk="1" hangingPunct="1"/>
            <a:endParaRPr lang="zh-CN" altLang="en-US" sz="1800" smtClean="0"/>
          </a:p>
        </p:txBody>
      </p:sp>
      <p:sp>
        <p:nvSpPr>
          <p:cNvPr id="17411" name="Rectangle 1"/>
          <p:cNvSpPr>
            <a:spLocks noGrp="1" noChangeArrowheads="1"/>
          </p:cNvSpPr>
          <p:nvPr>
            <p:ph type="title"/>
          </p:nvPr>
        </p:nvSpPr>
        <p:spPr>
          <a:xfrm>
            <a:off x="571500" y="571500"/>
            <a:ext cx="7215188" cy="830263"/>
          </a:xfrm>
          <a:noFill/>
        </p:spPr>
        <p:txBody>
          <a:bodyPr>
            <a:spAutoFit/>
          </a:bodyPr>
          <a:lstStyle/>
          <a:p>
            <a:r>
              <a:rPr lang="ru-RU" sz="2400" smtClean="0"/>
              <a:t/>
            </a:r>
            <a:br>
              <a:rPr lang="ru-RU" sz="2400" smtClean="0"/>
            </a:br>
            <a:r>
              <a:rPr lang="ru-RU" sz="2400" smtClean="0"/>
              <a:t>Демократический стиль семейного воспитания</a:t>
            </a: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17.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8434" name="Rectangle 3"/>
          <p:cNvSpPr>
            <a:spLocks noGrp="1" noChangeArrowheads="1"/>
          </p:cNvSpPr>
          <p:nvPr>
            <p:ph idx="1"/>
          </p:nvPr>
        </p:nvSpPr>
        <p:spPr>
          <a:xfrm>
            <a:off x="457200" y="1428750"/>
            <a:ext cx="8229600" cy="4697413"/>
          </a:xfrm>
        </p:spPr>
        <p:txBody>
          <a:bodyPr/>
          <a:lstStyle/>
          <a:p>
            <a:pPr eaLnBrk="1" hangingPunct="1"/>
            <a:r>
              <a:rPr lang="ru-RU" sz="1800" smtClean="0"/>
              <a:t>При демократическом стиле воспитания родители поощряют любую инициативу ребенка, самостоятельность, помогают ему, учитывают  его нужды и потребности.  Выражают ребёнку свою любовь, доброжелательность, играют с ним на интересные ему темы. Родители позволяют детям принимать участие в обсуждении семейных проблем и учитывают их мнение при принятии решений. А так же в свою очередь требуют осмысленного поведения от детей, проявляют  твердость и последовательность в соблюдении дисциплины. Ребенок находится в активной позиции, что дает ему опыт самоуправления, повышает уверенность в себе, своих силах. Дети в таких семьях прислушиваются к советам родителей, знают слово «надо», умеют дисциплинировать себя и строить отношения с одноклассниками. Также демократический стиль воспитания характеризуется наличием взаимопонимания между родителями и детьми, проявлением теплых чувств между ними, частым общением и умеренной дисциплиной. </a:t>
            </a:r>
            <a:endParaRPr lang="zh-CN" altLang="en-US" sz="1800" smtClean="0"/>
          </a:p>
        </p:txBody>
      </p:sp>
      <p:sp>
        <p:nvSpPr>
          <p:cNvPr id="18435" name="Rectangle 1"/>
          <p:cNvSpPr>
            <a:spLocks noGrp="1" noChangeArrowheads="1"/>
          </p:cNvSpPr>
          <p:nvPr>
            <p:ph type="title"/>
          </p:nvPr>
        </p:nvSpPr>
        <p:spPr>
          <a:xfrm>
            <a:off x="571500" y="571500"/>
            <a:ext cx="7215188" cy="1200150"/>
          </a:xfrm>
          <a:noFill/>
        </p:spPr>
        <p:txBody>
          <a:bodyPr>
            <a:spAutoFit/>
          </a:bodyPr>
          <a:lstStyle/>
          <a:p>
            <a:r>
              <a:rPr lang="ru-RU" sz="2400" smtClean="0"/>
              <a:t/>
            </a:r>
            <a:br>
              <a:rPr lang="ru-RU" sz="2400" smtClean="0"/>
            </a:br>
            <a:r>
              <a:rPr lang="ru-RU" sz="2400" smtClean="0"/>
              <a:t>Демократический стиль семейного воспитания</a:t>
            </a:r>
            <a:br>
              <a:rPr lang="ru-RU" sz="2400" smtClean="0"/>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18.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19458" name="Rectangle 3"/>
          <p:cNvSpPr>
            <a:spLocks noGrp="1" noChangeArrowheads="1"/>
          </p:cNvSpPr>
          <p:nvPr>
            <p:ph idx="1"/>
          </p:nvPr>
        </p:nvSpPr>
        <p:spPr>
          <a:xfrm>
            <a:off x="457200" y="1428750"/>
            <a:ext cx="8229600" cy="4697413"/>
          </a:xfrm>
        </p:spPr>
        <p:txBody>
          <a:bodyPr/>
          <a:lstStyle/>
          <a:p>
            <a:pPr eaLnBrk="1" hangingPunct="1"/>
            <a:r>
              <a:rPr lang="ru-RU" sz="1800" smtClean="0"/>
              <a:t>Дети растут активными, любознательными, самостоятельными, полноценными личностями с развитым чувством собственного достоинства и ответственностью за за себя и близких ему людей. Дети хорошо учатся в школе, менее подвержены негативному влиянию сверстников, умеют хорошо ладить и строить взаимоотношения с людьми. Ребёнок вырастает ответственным, независимым, компетентным, уверенным в себе с адекватной самооценкой, умеющий контролировать свои желания и как правило добивается больших успехов в жизни. Дети знают, что родители всегда смогут его выслушать и помочь.  Правильное, ответственное социальное поведение формируется у ребенка при проявлении родителями справедливости, заботы, твердости и соблюдении дисциплины. Демократический  стиль воспитания, как утверждают многие психологи,  является наиболее эффективным стилем семейного воспитания.</a:t>
            </a:r>
          </a:p>
          <a:p>
            <a:pPr eaLnBrk="1" hangingPunct="1"/>
            <a:endParaRPr lang="zh-CN" altLang="en-US" sz="1800" smtClean="0"/>
          </a:p>
        </p:txBody>
      </p:sp>
      <p:sp>
        <p:nvSpPr>
          <p:cNvPr id="19459" name="Rectangle 1"/>
          <p:cNvSpPr>
            <a:spLocks noGrp="1" noChangeArrowheads="1"/>
          </p:cNvSpPr>
          <p:nvPr>
            <p:ph type="title"/>
          </p:nvPr>
        </p:nvSpPr>
        <p:spPr>
          <a:xfrm>
            <a:off x="571500" y="214313"/>
            <a:ext cx="7215188" cy="1384300"/>
          </a:xfrm>
          <a:noFill/>
        </p:spPr>
        <p:txBody>
          <a:bodyPr>
            <a:spAutoFit/>
          </a:bodyPr>
          <a:lstStyle/>
          <a:p>
            <a:r>
              <a:rPr lang="ru-RU" sz="2400" smtClean="0"/>
              <a:t/>
            </a:r>
            <a:br>
              <a:rPr lang="ru-RU" sz="2400" smtClean="0"/>
            </a:br>
            <a:r>
              <a:rPr lang="ru-RU" sz="1800" b="1" smtClean="0"/>
              <a:t>Каким вырастит ребёнок при демократическом стиле семейного воспитания</a:t>
            </a:r>
            <a:r>
              <a:rPr lang="ru-RU" sz="2400" smtClean="0"/>
              <a:t/>
            </a:r>
            <a:br>
              <a:rPr lang="ru-RU" sz="2400" smtClean="0"/>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19.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0482" name="Rectangle 3"/>
          <p:cNvSpPr>
            <a:spLocks noGrp="1" noChangeArrowheads="1"/>
          </p:cNvSpPr>
          <p:nvPr>
            <p:ph idx="1"/>
          </p:nvPr>
        </p:nvSpPr>
        <p:spPr>
          <a:xfrm>
            <a:off x="457200" y="1428750"/>
            <a:ext cx="8229600" cy="5000625"/>
          </a:xfrm>
        </p:spPr>
        <p:txBody>
          <a:bodyPr/>
          <a:lstStyle/>
          <a:p>
            <a:pPr eaLnBrk="1" hangingPunct="1"/>
            <a:r>
              <a:rPr lang="ru-RU" sz="1800" b="1" smtClean="0"/>
              <a:t>Темперамент</a:t>
            </a:r>
            <a:r>
              <a:rPr lang="ru-RU" sz="1800" smtClean="0"/>
              <a:t> – это врожденные свойства нервной системы. То есть, некоторые детки от природы активные и общительные, другие — спокойные, третьи — плаксивые и боязливые, а четвертые — маленькие драчуны. В темперамент входит скорость, интенсивность, темп и ритм эмоциональных состояний и психических процессов.</a:t>
            </a:r>
          </a:p>
          <a:p>
            <a:pPr eaLnBrk="1" hangingPunct="1"/>
            <a:r>
              <a:rPr lang="ru-RU" sz="1800" b="1" smtClean="0"/>
              <a:t>Тип темперамента</a:t>
            </a:r>
            <a:r>
              <a:rPr lang="ru-RU" sz="1800" smtClean="0"/>
              <a:t> не влияет на способности человека, просто одни жизненные задачи легче решаются человеком одного типа темперамента, другие — другого.</a:t>
            </a:r>
          </a:p>
          <a:p>
            <a:pPr eaLnBrk="1" hangingPunct="1"/>
            <a:r>
              <a:rPr lang="ru-RU" sz="1800" smtClean="0"/>
              <a:t>В психологии выделяют 4 типа темперамента человека:</a:t>
            </a:r>
          </a:p>
          <a:p>
            <a:pPr eaLnBrk="1" hangingPunct="1"/>
            <a:r>
              <a:rPr lang="ru-RU" sz="1800" smtClean="0"/>
              <a:t> холерик, </a:t>
            </a:r>
          </a:p>
          <a:p>
            <a:pPr eaLnBrk="1" hangingPunct="1"/>
            <a:r>
              <a:rPr lang="ru-RU" sz="1800" smtClean="0"/>
              <a:t>сангвиник, </a:t>
            </a:r>
          </a:p>
          <a:p>
            <a:pPr eaLnBrk="1" hangingPunct="1"/>
            <a:r>
              <a:rPr lang="ru-RU" sz="1800" smtClean="0"/>
              <a:t>флегматик, </a:t>
            </a:r>
          </a:p>
          <a:p>
            <a:pPr eaLnBrk="1" hangingPunct="1"/>
            <a:r>
              <a:rPr lang="ru-RU" sz="1800" smtClean="0"/>
              <a:t>меланхолик.</a:t>
            </a:r>
          </a:p>
          <a:p>
            <a:pPr eaLnBrk="1" hangingPunct="1"/>
            <a:endParaRPr lang="zh-CN" altLang="en-US" sz="1800" smtClean="0"/>
          </a:p>
        </p:txBody>
      </p:sp>
      <p:sp>
        <p:nvSpPr>
          <p:cNvPr id="20483" name="Rectangle 1"/>
          <p:cNvSpPr>
            <a:spLocks noGrp="1" noChangeArrowheads="1"/>
          </p:cNvSpPr>
          <p:nvPr>
            <p:ph type="title"/>
          </p:nvPr>
        </p:nvSpPr>
        <p:spPr>
          <a:xfrm>
            <a:off x="571500" y="214313"/>
            <a:ext cx="7215188" cy="1016000"/>
          </a:xfrm>
          <a:noFill/>
        </p:spPr>
        <p:txBody>
          <a:bodyPr>
            <a:spAutoFit/>
          </a:bodyPr>
          <a:lstStyle/>
          <a:p>
            <a:r>
              <a:rPr lang="ru-RU" sz="2400" smtClean="0"/>
              <a:t/>
            </a:r>
            <a:br>
              <a:rPr lang="ru-RU" sz="2400" smtClean="0"/>
            </a:br>
            <a:r>
              <a:rPr lang="ru-RU" sz="1800" b="1" smtClean="0">
                <a:solidFill>
                  <a:schemeClr val="tx1"/>
                </a:solidFill>
              </a:rPr>
              <a:t>Какой бы из вышеперечисленных стилей  вы не избрали, воспитывая учитывайте тип темперамента ребенка</a:t>
            </a: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0.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1506" name="Rectangle 3"/>
          <p:cNvSpPr>
            <a:spLocks noGrp="1" noChangeArrowheads="1"/>
          </p:cNvSpPr>
          <p:nvPr>
            <p:ph idx="1"/>
          </p:nvPr>
        </p:nvSpPr>
        <p:spPr>
          <a:xfrm>
            <a:off x="457200" y="1428750"/>
            <a:ext cx="8229600" cy="5000625"/>
          </a:xfrm>
        </p:spPr>
        <p:txBody>
          <a:bodyPr/>
          <a:lstStyle/>
          <a:p>
            <a:pPr eaLnBrk="1" hangingPunct="1"/>
            <a:endParaRPr lang="ru-RU" sz="1800" smtClean="0"/>
          </a:p>
          <a:p>
            <a:pPr eaLnBrk="1" hangingPunct="1"/>
            <a:r>
              <a:rPr lang="ru-RU" sz="2400" b="1" smtClean="0"/>
              <a:t>Сангвиник</a:t>
            </a:r>
            <a:r>
              <a:rPr lang="ru-RU" sz="2400" smtClean="0"/>
              <a:t>  – уравновешен, общителен, практичен, выдержан.</a:t>
            </a:r>
          </a:p>
          <a:p>
            <a:pPr eaLnBrk="1" hangingPunct="1"/>
            <a:r>
              <a:rPr lang="ru-RU" sz="2400" smtClean="0"/>
              <a:t/>
            </a:r>
            <a:br>
              <a:rPr lang="ru-RU" sz="2400" smtClean="0"/>
            </a:br>
            <a:r>
              <a:rPr lang="ru-RU" sz="2400" b="1" smtClean="0"/>
              <a:t>Флегматик</a:t>
            </a:r>
            <a:r>
              <a:rPr lang="ru-RU" sz="2400" smtClean="0"/>
              <a:t> – вдумчив, миролюбив, надежен, старателен, неразговорчив.</a:t>
            </a:r>
          </a:p>
          <a:p>
            <a:pPr eaLnBrk="1" hangingPunct="1"/>
            <a:r>
              <a:rPr lang="ru-RU" sz="2400" smtClean="0"/>
              <a:t/>
            </a:r>
            <a:br>
              <a:rPr lang="ru-RU" sz="2400" smtClean="0"/>
            </a:br>
            <a:r>
              <a:rPr lang="ru-RU" sz="2400" b="1" smtClean="0"/>
              <a:t>Холерик</a:t>
            </a:r>
            <a:r>
              <a:rPr lang="ru-RU" sz="2400" smtClean="0"/>
              <a:t> - порывист, энергичен, эмоционален, не сдержан.</a:t>
            </a:r>
          </a:p>
          <a:p>
            <a:pPr eaLnBrk="1" hangingPunct="1"/>
            <a:r>
              <a:rPr lang="ru-RU" sz="2400" smtClean="0"/>
              <a:t/>
            </a:r>
            <a:br>
              <a:rPr lang="ru-RU" sz="2400" smtClean="0"/>
            </a:br>
            <a:r>
              <a:rPr lang="ru-RU" sz="2400" b="1" smtClean="0"/>
              <a:t>Меланхолик</a:t>
            </a:r>
            <a:r>
              <a:rPr lang="ru-RU" sz="2400" smtClean="0"/>
              <a:t> – тревожен, необщителен, замкнут, угрюм.</a:t>
            </a:r>
            <a:endParaRPr lang="zh-CN" altLang="en-US" sz="2400" smtClean="0"/>
          </a:p>
        </p:txBody>
      </p:sp>
      <p:sp>
        <p:nvSpPr>
          <p:cNvPr id="21507" name="Rectangle 1"/>
          <p:cNvSpPr>
            <a:spLocks noGrp="1" noChangeArrowheads="1"/>
          </p:cNvSpPr>
          <p:nvPr>
            <p:ph type="title"/>
          </p:nvPr>
        </p:nvSpPr>
        <p:spPr>
          <a:xfrm>
            <a:off x="571500" y="214313"/>
            <a:ext cx="7215188" cy="830262"/>
          </a:xfrm>
          <a:noFill/>
        </p:spPr>
        <p:txBody>
          <a:bodyPr>
            <a:spAutoFit/>
          </a:bodyPr>
          <a:lstStyle/>
          <a:p>
            <a:r>
              <a:rPr lang="ru-RU" sz="2400" smtClean="0"/>
              <a:t/>
            </a:r>
            <a:br>
              <a:rPr lang="ru-RU" sz="2400" smtClean="0"/>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1.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2530" name="Rectangle 3"/>
          <p:cNvSpPr>
            <a:spLocks noGrp="1" noChangeArrowheads="1"/>
          </p:cNvSpPr>
          <p:nvPr>
            <p:ph idx="1"/>
          </p:nvPr>
        </p:nvSpPr>
        <p:spPr>
          <a:xfrm>
            <a:off x="457200" y="1428750"/>
            <a:ext cx="8229600" cy="5000625"/>
          </a:xfrm>
        </p:spPr>
        <p:txBody>
          <a:bodyPr/>
          <a:lstStyle/>
          <a:p>
            <a:r>
              <a:rPr lang="ru-RU" sz="2400" b="1" smtClean="0">
                <a:solidFill>
                  <a:srgbClr val="FF0000"/>
                </a:solidFill>
                <a:latin typeface="Times New Roman" pitchFamily="18" charset="0"/>
                <a:cs typeface="Times New Roman" pitchFamily="18" charset="0"/>
              </a:rPr>
              <a:t>Как определить темперамент ребенка?</a:t>
            </a:r>
          </a:p>
          <a:p>
            <a:pPr>
              <a:buFontTx/>
              <a:buNone/>
            </a:pPr>
            <a:r>
              <a:rPr lang="ru-RU" sz="2000" smtClean="0"/>
              <a:t>Это можно сделать двумя способами:</a:t>
            </a:r>
          </a:p>
          <a:p>
            <a:pPr>
              <a:buFontTx/>
              <a:buNone/>
            </a:pPr>
            <a:r>
              <a:rPr lang="ru-RU" sz="2000" smtClean="0"/>
              <a:t/>
            </a:r>
            <a:br>
              <a:rPr lang="ru-RU" sz="2000" smtClean="0"/>
            </a:br>
            <a:r>
              <a:rPr lang="ru-RU" sz="2000" smtClean="0"/>
              <a:t>1) метод наблюдения. Это более надежный метод. Родители наблюдают за крохой и сравнивают поведение с описанием темпераментов.</a:t>
            </a:r>
          </a:p>
          <a:p>
            <a:pPr>
              <a:buFontTx/>
              <a:buNone/>
            </a:pPr>
            <a:r>
              <a:rPr lang="ru-RU" sz="2000" smtClean="0"/>
              <a:t/>
            </a:r>
            <a:br>
              <a:rPr lang="ru-RU" sz="2000" smtClean="0"/>
            </a:br>
            <a:r>
              <a:rPr lang="ru-RU" sz="2000" smtClean="0"/>
              <a:t>2) диагностический метод — тесты. Проблема в том, что в детском возрасте темперамент по тестам вычислить не так просто. Нервная система еще формируется и врожденные черты еще не показали себя в полной мере. То есть, тесты вам дадут лишь приблизительный результат. К тому же, тесты на детский темперамент очень маленькие, ведь дети еще так мало умеют!</a:t>
            </a:r>
          </a:p>
          <a:p>
            <a:pPr eaLnBrk="1" hangingPunct="1"/>
            <a:endParaRPr lang="ru-RU" sz="1800" smtClean="0"/>
          </a:p>
        </p:txBody>
      </p:sp>
      <p:sp>
        <p:nvSpPr>
          <p:cNvPr id="22531" name="Rectangle 1"/>
          <p:cNvSpPr>
            <a:spLocks noGrp="1" noChangeArrowheads="1"/>
          </p:cNvSpPr>
          <p:nvPr>
            <p:ph type="title"/>
          </p:nvPr>
        </p:nvSpPr>
        <p:spPr>
          <a:xfrm>
            <a:off x="571500" y="214313"/>
            <a:ext cx="7215188" cy="830262"/>
          </a:xfrm>
          <a:noFill/>
        </p:spPr>
        <p:txBody>
          <a:bodyPr>
            <a:spAutoFit/>
          </a:bodyPr>
          <a:lstStyle/>
          <a:p>
            <a:r>
              <a:rPr lang="ru-RU" sz="2400" smtClean="0"/>
              <a:t/>
            </a:r>
            <a:br>
              <a:rPr lang="ru-RU" sz="2400" smtClean="0"/>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2.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3554" name="Rectangle 3"/>
          <p:cNvSpPr>
            <a:spLocks noGrp="1" noChangeArrowheads="1"/>
          </p:cNvSpPr>
          <p:nvPr>
            <p:ph idx="1"/>
          </p:nvPr>
        </p:nvSpPr>
        <p:spPr>
          <a:xfrm>
            <a:off x="457200" y="1071563"/>
            <a:ext cx="8229600" cy="5357812"/>
          </a:xfrm>
        </p:spPr>
        <p:txBody>
          <a:bodyPr/>
          <a:lstStyle/>
          <a:p>
            <a:pPr>
              <a:buFontTx/>
              <a:buNone/>
            </a:pPr>
            <a:r>
              <a:rPr lang="ru-RU" sz="1800" b="1" smtClean="0">
                <a:solidFill>
                  <a:srgbClr val="FF0000"/>
                </a:solidFill>
              </a:rPr>
              <a:t>Тип нервной системы</a:t>
            </a:r>
            <a:r>
              <a:rPr lang="ru-RU" sz="1800" smtClean="0">
                <a:solidFill>
                  <a:srgbClr val="FF0000"/>
                </a:solidFill>
              </a:rPr>
              <a:t> </a:t>
            </a:r>
            <a:r>
              <a:rPr lang="ru-RU" sz="1800" smtClean="0"/>
              <a:t>– безудержный, сильный, неуравновешенный, подвижный.</a:t>
            </a:r>
          </a:p>
          <a:p>
            <a:r>
              <a:rPr lang="ru-RU" sz="1800" b="1" smtClean="0">
                <a:solidFill>
                  <a:srgbClr val="FF0000"/>
                </a:solidFill>
              </a:rPr>
              <a:t> </a:t>
            </a:r>
            <a:r>
              <a:rPr lang="ru-RU" sz="1800" smtClean="0">
                <a:solidFill>
                  <a:srgbClr val="FF0000"/>
                </a:solidFill>
              </a:rPr>
              <a:t>Плюсы холерика</a:t>
            </a:r>
            <a:r>
              <a:rPr lang="ru-RU" sz="1800" smtClean="0"/>
              <a:t>. Когда они чем-то загораются, то не успокоятся, пока не сделают. Однако здесь важно поймать этот момент, иначе холерик может «перегореть» и переключится на новую деятельность. Для него важно довести дело до конца, иначе он не успокоится и будет недоволен. Активный, настойчивый, если видит личную значимость. Быстро меняется настроение, что может быть как плюсом, так и минусом…</a:t>
            </a:r>
          </a:p>
          <a:p>
            <a:r>
              <a:rPr lang="ru-RU" sz="1800" smtClean="0">
                <a:solidFill>
                  <a:srgbClr val="FF0000"/>
                </a:solidFill>
              </a:rPr>
              <a:t>Минусы холерика</a:t>
            </a:r>
            <a:r>
              <a:rPr lang="ru-RU" sz="1800" smtClean="0"/>
              <a:t>. Вспыльчивый, не умеет себя контролировать. Быстро откликается на малейшее воздействие. Все реакции сильные и яркие. Легко переходит на крик. Малыш сначала делает, а потом думает. Холерики нетерпеливы, могут переутруждаться, не могут долго сидеть спокойно. Нервная система трудно успокаивается, поэтому холеричные ребятишки плохо засыпают, а во сне продолжают разговаривать и смеяться.</a:t>
            </a:r>
          </a:p>
          <a:p>
            <a:pPr>
              <a:buFontTx/>
              <a:buNone/>
            </a:pPr>
            <a:endParaRPr lang="ru-RU" sz="1800" smtClean="0"/>
          </a:p>
        </p:txBody>
      </p:sp>
      <p:sp>
        <p:nvSpPr>
          <p:cNvPr id="23555" name="Rectangle 1"/>
          <p:cNvSpPr>
            <a:spLocks noGrp="1" noChangeArrowheads="1"/>
          </p:cNvSpPr>
          <p:nvPr>
            <p:ph type="title"/>
          </p:nvPr>
        </p:nvSpPr>
        <p:spPr>
          <a:xfrm>
            <a:off x="571500" y="214313"/>
            <a:ext cx="7215188" cy="1200150"/>
          </a:xfrm>
          <a:noFill/>
        </p:spPr>
        <p:txBody>
          <a:bodyPr>
            <a:spAutoFit/>
          </a:bodyPr>
          <a:lstStyle/>
          <a:p>
            <a:r>
              <a:rPr lang="ru-RU" sz="2400" smtClean="0"/>
              <a:t/>
            </a:r>
            <a:br>
              <a:rPr lang="ru-RU" sz="2400" smtClean="0"/>
            </a:br>
            <a:r>
              <a:rPr lang="ru-RU" sz="2400" smtClean="0"/>
              <a:t>Тип темперамента ХОЛЕРИК</a:t>
            </a:r>
            <a:br>
              <a:rPr lang="ru-RU" sz="2400" smtClean="0"/>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3.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4578" name="Rectangle 3"/>
          <p:cNvSpPr>
            <a:spLocks noGrp="1" noChangeArrowheads="1"/>
          </p:cNvSpPr>
          <p:nvPr>
            <p:ph idx="1"/>
          </p:nvPr>
        </p:nvSpPr>
        <p:spPr>
          <a:xfrm>
            <a:off x="457200" y="0"/>
            <a:ext cx="8229600" cy="6429375"/>
          </a:xfrm>
          <a:ln>
            <a:solidFill>
              <a:schemeClr val="accent1"/>
            </a:solidFill>
          </a:ln>
        </p:spPr>
        <p:txBody>
          <a:bodyPr/>
          <a:lstStyle/>
          <a:p>
            <a:pPr algn="ctr" eaLnBrk="1" hangingPunct="1"/>
            <a:r>
              <a:rPr lang="ru-RU" sz="2000" b="1" smtClean="0">
                <a:solidFill>
                  <a:srgbClr val="FF0000"/>
                </a:solidFill>
              </a:rPr>
              <a:t>Воспитание холерика:</a:t>
            </a:r>
          </a:p>
          <a:p>
            <a:pPr eaLnBrk="1" hangingPunct="1">
              <a:buFontTx/>
              <a:buNone/>
            </a:pPr>
            <a:r>
              <a:rPr lang="ru-RU" sz="2400" b="1" smtClean="0">
                <a:latin typeface="Times New Roman" pitchFamily="18" charset="0"/>
                <a:cs typeface="Times New Roman" pitchFamily="18" charset="0"/>
              </a:rPr>
              <a:t>       --уменьшить количество раздражающих факторов — телевизор, компьютер, неудобная обувь или одежда, шумы.</a:t>
            </a:r>
            <a:br>
              <a:rPr lang="ru-RU" sz="2400" b="1" smtClean="0">
                <a:latin typeface="Times New Roman" pitchFamily="18" charset="0"/>
                <a:cs typeface="Times New Roman" pitchFamily="18" charset="0"/>
              </a:rPr>
            </a:br>
            <a:r>
              <a:rPr lang="ru-RU" sz="2400" b="1" smtClean="0">
                <a:latin typeface="Times New Roman" pitchFamily="18" charset="0"/>
                <a:cs typeface="Times New Roman" pitchFamily="18" charset="0"/>
              </a:rPr>
              <a:t>— придерживаться режима дня, чтобы избежать перевозбуждения.</a:t>
            </a:r>
            <a:br>
              <a:rPr lang="ru-RU" sz="2400" b="1" smtClean="0">
                <a:latin typeface="Times New Roman" pitchFamily="18" charset="0"/>
                <a:cs typeface="Times New Roman" pitchFamily="18" charset="0"/>
              </a:rPr>
            </a:br>
            <a:r>
              <a:rPr lang="ru-RU" sz="2400" b="1" smtClean="0">
                <a:latin typeface="Times New Roman" pitchFamily="18" charset="0"/>
                <a:cs typeface="Times New Roman" pitchFamily="18" charset="0"/>
              </a:rPr>
              <a:t>— нагружайте его домашней физической работой и хвалите за выполнение.</a:t>
            </a:r>
            <a:br>
              <a:rPr lang="ru-RU" sz="2400" b="1" smtClean="0">
                <a:latin typeface="Times New Roman" pitchFamily="18" charset="0"/>
                <a:cs typeface="Times New Roman" pitchFamily="18" charset="0"/>
              </a:rPr>
            </a:br>
            <a:r>
              <a:rPr lang="ru-RU" sz="2400" b="1" smtClean="0">
                <a:latin typeface="Times New Roman" pitchFamily="18" charset="0"/>
                <a:cs typeface="Times New Roman" pitchFamily="18" charset="0"/>
              </a:rPr>
              <a:t>— в разговоре будьте спокойны и последовательны. Крик вызывает в холерике бунт и гнев. Учите его разговаривать спокойно и обдуманно.</a:t>
            </a:r>
            <a:br>
              <a:rPr lang="ru-RU" sz="2400" b="1" smtClean="0">
                <a:latin typeface="Times New Roman" pitchFamily="18" charset="0"/>
                <a:cs typeface="Times New Roman" pitchFamily="18" charset="0"/>
              </a:rPr>
            </a:br>
            <a:r>
              <a:rPr lang="ru-RU" sz="2400" b="1" smtClean="0">
                <a:latin typeface="Times New Roman" pitchFamily="18" charset="0"/>
                <a:cs typeface="Times New Roman" pitchFamily="18" charset="0"/>
              </a:rPr>
              <a:t>— дитя-холерика нельзя наказывать ограничением движения — «углом» или сном. Это тяжело для него и вызывает негодование и агрессию.</a:t>
            </a:r>
            <a:br>
              <a:rPr lang="ru-RU" sz="2400" b="1" smtClean="0">
                <a:latin typeface="Times New Roman" pitchFamily="18" charset="0"/>
                <a:cs typeface="Times New Roman" pitchFamily="18" charset="0"/>
              </a:rPr>
            </a:br>
            <a:r>
              <a:rPr lang="ru-RU" sz="2400" b="1" smtClean="0">
                <a:latin typeface="Times New Roman" pitchFamily="18" charset="0"/>
                <a:cs typeface="Times New Roman" pitchFamily="18" charset="0"/>
              </a:rPr>
              <a:t>—не давите на кроху, объясняйте и заинтересовывайте.</a:t>
            </a:r>
          </a:p>
        </p:txBody>
      </p:sp>
      <p:sp>
        <p:nvSpPr>
          <p:cNvPr id="24579" name="Rectangle 1"/>
          <p:cNvSpPr>
            <a:spLocks noGrp="1" noChangeArrowheads="1"/>
          </p:cNvSpPr>
          <p:nvPr>
            <p:ph type="title"/>
          </p:nvPr>
        </p:nvSpPr>
        <p:spPr>
          <a:xfrm>
            <a:off x="2928938" y="-214313"/>
            <a:ext cx="4214812" cy="1570038"/>
          </a:xfrm>
          <a:noFill/>
        </p:spPr>
        <p:txBody>
          <a:bodyPr>
            <a:spAutoFit/>
          </a:bodyPr>
          <a:lstStyle/>
          <a:p>
            <a:r>
              <a:rPr lang="ru-RU" sz="2400" smtClean="0"/>
              <a:t/>
            </a:r>
            <a:br>
              <a:rPr lang="ru-RU" sz="2400" smtClean="0"/>
            </a:br>
            <a:r>
              <a:rPr lang="ru-RU" sz="2400" smtClean="0"/>
              <a:t/>
            </a:r>
            <a:br>
              <a:rPr lang="ru-RU" sz="2400" smtClean="0"/>
            </a:br>
            <a:r>
              <a:rPr lang="ru-RU" sz="2400" smtClean="0">
                <a:solidFill>
                  <a:schemeClr val="tx1"/>
                </a:solidFill>
              </a:rPr>
              <a:t/>
            </a:r>
            <a:br>
              <a:rPr lang="ru-RU" sz="2400" smtClean="0">
                <a:solidFill>
                  <a:schemeClr val="tx1"/>
                </a:solidFill>
              </a:rPr>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4.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5602" name="Rectangle 3"/>
          <p:cNvSpPr>
            <a:spLocks noGrp="1" noChangeArrowheads="1"/>
          </p:cNvSpPr>
          <p:nvPr>
            <p:ph idx="1"/>
          </p:nvPr>
        </p:nvSpPr>
        <p:spPr>
          <a:xfrm>
            <a:off x="457200" y="1000125"/>
            <a:ext cx="8229600" cy="5429250"/>
          </a:xfrm>
        </p:spPr>
        <p:txBody>
          <a:bodyPr/>
          <a:lstStyle/>
          <a:p>
            <a:r>
              <a:rPr lang="ru-RU" sz="1800" b="1" smtClean="0">
                <a:solidFill>
                  <a:srgbClr val="FF0000"/>
                </a:solidFill>
              </a:rPr>
              <a:t>Плюсы сангвиника</a:t>
            </a:r>
            <a:r>
              <a:rPr lang="ru-RU" sz="1800" smtClean="0"/>
              <a:t>. Сангвиник является самым уравновешенным темпераментом. Несмотря на то, что малыш легко возбуждается — успокаивается достаточно быстро. Настроение имеет чаще всего веселое, жизнерадостное, спокойное. Любит и умеет общаться. Уложить спать сангвиника легко. Характер понятный, без выкрутасов.</a:t>
            </a:r>
          </a:p>
          <a:p>
            <a:endParaRPr lang="ru-RU" sz="1800" smtClean="0"/>
          </a:p>
          <a:p>
            <a:r>
              <a:rPr lang="ru-RU" sz="1800" b="1" smtClean="0">
                <a:solidFill>
                  <a:srgbClr val="FF0000"/>
                </a:solidFill>
              </a:rPr>
              <a:t>Минусы сангвиника</a:t>
            </a:r>
            <a:r>
              <a:rPr lang="ru-RU" sz="1800" smtClean="0"/>
              <a:t>. Кроху-сангвиника легко заинтересовать. Но проблема в том, что так как его интересует все вокруг, его интересы неустойчивы, и легко переключаемые, из-за чего не доводит до конца начатое дело. Эта поверхностность относится не только к интересам, но и к людям. Он любит новых знакомых и не держится за старых. Этот карапуз достаточно послушен, но может слушаться всех подряд, что не всегда необходимо. Кроме того, так как у сангвиников многое получается с легкостью, то есть склонность к хвастовству и зазнайству. При неправильном воспитании может обрести легкость в отношении ко всему, несерьезность, шутовство.</a:t>
            </a:r>
          </a:p>
          <a:p>
            <a:pPr eaLnBrk="1" hangingPunct="1"/>
            <a:endParaRPr lang="ru-RU" sz="1800" smtClean="0"/>
          </a:p>
        </p:txBody>
      </p:sp>
      <p:sp>
        <p:nvSpPr>
          <p:cNvPr id="25603" name="Rectangle 1"/>
          <p:cNvSpPr>
            <a:spLocks noGrp="1" noChangeArrowheads="1"/>
          </p:cNvSpPr>
          <p:nvPr>
            <p:ph type="title"/>
          </p:nvPr>
        </p:nvSpPr>
        <p:spPr>
          <a:xfrm>
            <a:off x="0" y="-214313"/>
            <a:ext cx="9144000" cy="1138238"/>
          </a:xfrm>
          <a:noFill/>
        </p:spPr>
        <p:txBody>
          <a:bodyPr>
            <a:spAutoFit/>
          </a:bodyPr>
          <a:lstStyle/>
          <a:p>
            <a:pPr algn="r"/>
            <a:r>
              <a:rPr lang="ru-RU" sz="2400" smtClean="0"/>
              <a:t/>
            </a:r>
            <a:br>
              <a:rPr lang="ru-RU" sz="2400" smtClean="0"/>
            </a:br>
            <a:r>
              <a:rPr lang="ru-RU" sz="2000" b="1" smtClean="0">
                <a:solidFill>
                  <a:srgbClr val="FF0000"/>
                </a:solidFill>
              </a:rPr>
              <a:t>Тип темперамента САНГВИНИК</a:t>
            </a:r>
            <a:r>
              <a:rPr lang="ru-RU" sz="2000" smtClean="0"/>
              <a:t/>
            </a:r>
            <a:br>
              <a:rPr lang="ru-RU" sz="2000" smtClean="0"/>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5.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6626" name="Rectangle 3"/>
          <p:cNvSpPr>
            <a:spLocks noGrp="1" noChangeArrowheads="1"/>
          </p:cNvSpPr>
          <p:nvPr>
            <p:ph idx="1"/>
          </p:nvPr>
        </p:nvSpPr>
        <p:spPr>
          <a:xfrm>
            <a:off x="457200" y="1000125"/>
            <a:ext cx="8229600" cy="5429250"/>
          </a:xfrm>
        </p:spPr>
        <p:txBody>
          <a:bodyPr/>
          <a:lstStyle/>
          <a:p>
            <a:pPr algn="r" eaLnBrk="1" hangingPunct="1"/>
            <a:r>
              <a:rPr lang="ru-RU" sz="2400" b="1" u="sng" smtClean="0">
                <a:solidFill>
                  <a:srgbClr val="FF0000"/>
                </a:solidFill>
              </a:rPr>
              <a:t>Воспитание ребенка - сангвиника</a:t>
            </a:r>
            <a:r>
              <a:rPr lang="ru-RU" sz="2400" b="1" smtClean="0"/>
              <a:t>:</a:t>
            </a:r>
          </a:p>
          <a:p>
            <a:pPr eaLnBrk="1" hangingPunct="1">
              <a:buFontTx/>
              <a:buNone/>
            </a:pPr>
            <a:r>
              <a:rPr lang="ru-RU" sz="2400" b="1" smtClean="0"/>
              <a:t/>
            </a:r>
            <a:br>
              <a:rPr lang="ru-RU" sz="2400" b="1" smtClean="0"/>
            </a:br>
            <a:r>
              <a:rPr lang="ru-RU" sz="1800" smtClean="0"/>
              <a:t>— надо учить доводить до конца начатые дела, дочитывать книги. После постановки задачи, ее надо проконтролировать, потому что эти ребята с легкостью соглашаются помочь, но не выполняют обещаний.</a:t>
            </a:r>
          </a:p>
          <a:p>
            <a:pPr eaLnBrk="1" hangingPunct="1">
              <a:buFontTx/>
              <a:buNone/>
            </a:pPr>
            <a:r>
              <a:rPr lang="ru-RU" sz="1800" smtClean="0"/>
              <a:t/>
            </a:r>
            <a:br>
              <a:rPr lang="ru-RU" sz="1800" smtClean="0"/>
            </a:br>
            <a:r>
              <a:rPr lang="ru-RU" sz="1800" smtClean="0"/>
              <a:t>— прививайте настойчивость. Сангвиничные карапузы спокойно оставляют дело, если оно требует усилий и берутся за новое. Помогите им, подскажите, как одолеть препятствие и что их ждет, если они справятся (эмоциональное удовлетворение от сделанного).</a:t>
            </a:r>
          </a:p>
          <a:p>
            <a:pPr eaLnBrk="1" hangingPunct="1">
              <a:buFontTx/>
              <a:buNone/>
            </a:pPr>
            <a:r>
              <a:rPr lang="ru-RU" sz="1800" smtClean="0"/>
              <a:t/>
            </a:r>
            <a:br>
              <a:rPr lang="ru-RU" sz="1800" smtClean="0"/>
            </a:br>
            <a:r>
              <a:rPr lang="ru-RU" sz="1800" smtClean="0"/>
              <a:t>— объясните, что жизнь состоит не только из праздников и иногда приходится делать то, что не хочется.</a:t>
            </a:r>
          </a:p>
          <a:p>
            <a:pPr eaLnBrk="1" hangingPunct="1">
              <a:buFontTx/>
              <a:buNone/>
            </a:pPr>
            <a:r>
              <a:rPr lang="ru-RU" sz="1800" smtClean="0"/>
              <a:t/>
            </a:r>
            <a:br>
              <a:rPr lang="ru-RU" sz="1800" smtClean="0"/>
            </a:br>
            <a:r>
              <a:rPr lang="ru-RU" sz="1800" smtClean="0"/>
              <a:t>— приучайте к усидчивости, требуйте качественное выполнение работы.</a:t>
            </a:r>
          </a:p>
        </p:txBody>
      </p:sp>
      <p:sp>
        <p:nvSpPr>
          <p:cNvPr id="26627" name="Rectangle 1"/>
          <p:cNvSpPr>
            <a:spLocks noGrp="1" noChangeArrowheads="1"/>
          </p:cNvSpPr>
          <p:nvPr>
            <p:ph type="title"/>
          </p:nvPr>
        </p:nvSpPr>
        <p:spPr>
          <a:xfrm>
            <a:off x="928688" y="-214313"/>
            <a:ext cx="8215312" cy="1200151"/>
          </a:xfrm>
          <a:noFill/>
        </p:spPr>
        <p:txBody>
          <a:bodyPr>
            <a:spAutoFit/>
          </a:bodyPr>
          <a:lstStyle/>
          <a:p>
            <a:pPr algn="r"/>
            <a:r>
              <a:rPr lang="ru-RU" sz="2400" smtClean="0"/>
              <a:t/>
            </a:r>
            <a:br>
              <a:rPr lang="ru-RU" sz="2400" smtClean="0"/>
            </a:br>
            <a:r>
              <a:rPr lang="ru-RU" sz="2400" smtClean="0">
                <a:solidFill>
                  <a:schemeClr val="tx1"/>
                </a:solidFill>
              </a:rPr>
              <a:t/>
            </a:r>
            <a:br>
              <a:rPr lang="ru-RU" sz="2400" smtClean="0">
                <a:solidFill>
                  <a:schemeClr val="tx1"/>
                </a:solidFill>
              </a:rPr>
            </a:b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6.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7650" name="Rectangle 3"/>
          <p:cNvSpPr>
            <a:spLocks noGrp="1" noChangeArrowheads="1"/>
          </p:cNvSpPr>
          <p:nvPr>
            <p:ph idx="1"/>
          </p:nvPr>
        </p:nvSpPr>
        <p:spPr>
          <a:xfrm>
            <a:off x="457200" y="1357313"/>
            <a:ext cx="8229600" cy="5286375"/>
          </a:xfrm>
        </p:spPr>
        <p:txBody>
          <a:bodyPr/>
          <a:lstStyle/>
          <a:p>
            <a:r>
              <a:rPr lang="ru-RU" sz="2000" smtClean="0">
                <a:solidFill>
                  <a:srgbClr val="FF0000"/>
                </a:solidFill>
              </a:rPr>
              <a:t>Плюсы флегматика</a:t>
            </a:r>
            <a:r>
              <a:rPr lang="ru-RU" sz="2000" smtClean="0"/>
              <a:t>. Более редкий темперамент. Эти малыши спокойные и сильные, сдержанные и выносливые, дисциплинированные, исполнительные, настойчивые, работоспособные. Обычно родители не имеют с ними проблем.</a:t>
            </a:r>
          </a:p>
          <a:p>
            <a:endParaRPr lang="ru-RU" sz="2000" smtClean="0"/>
          </a:p>
          <a:p>
            <a:endParaRPr lang="ru-RU" sz="2000" smtClean="0"/>
          </a:p>
          <a:p>
            <a:r>
              <a:rPr lang="ru-RU" sz="2000" smtClean="0">
                <a:solidFill>
                  <a:srgbClr val="FF0000"/>
                </a:solidFill>
              </a:rPr>
              <a:t>Минусы флегматика.</a:t>
            </a:r>
            <a:r>
              <a:rPr lang="ru-RU" sz="2000" smtClean="0">
                <a:solidFill>
                  <a:schemeClr val="tx2"/>
                </a:solidFill>
              </a:rPr>
              <a:t> </a:t>
            </a:r>
            <a:r>
              <a:rPr lang="ru-RU" sz="2000" u="sng" smtClean="0">
                <a:solidFill>
                  <a:schemeClr val="tx2"/>
                </a:solidFill>
                <a:hlinkClick r:id="rId4" tooltip="Развитие ребенка"/>
              </a:rPr>
              <a:t>Развитие ребенка</a:t>
            </a:r>
            <a:r>
              <a:rPr lang="ru-RU" sz="2000" smtClean="0"/>
              <a:t> может быть достаточно быстрым, но сам ребенок медлительный. Не любит общение и жизненные перемены, нуждается в четком режиме и прозрачных правилах. Он любит однообразие. При этом флегматик очень упрям.</a:t>
            </a:r>
          </a:p>
        </p:txBody>
      </p:sp>
      <p:sp>
        <p:nvSpPr>
          <p:cNvPr id="27651" name="Rectangle 1"/>
          <p:cNvSpPr>
            <a:spLocks noGrp="1" noChangeArrowheads="1"/>
          </p:cNvSpPr>
          <p:nvPr>
            <p:ph type="title"/>
          </p:nvPr>
        </p:nvSpPr>
        <p:spPr>
          <a:xfrm>
            <a:off x="0" y="0"/>
            <a:ext cx="9144000" cy="830263"/>
          </a:xfrm>
          <a:noFill/>
        </p:spPr>
        <p:txBody>
          <a:bodyPr>
            <a:spAutoFit/>
          </a:bodyPr>
          <a:lstStyle/>
          <a:p>
            <a:r>
              <a:rPr lang="ru-RU" sz="2400" smtClean="0"/>
              <a:t/>
            </a:r>
            <a:br>
              <a:rPr lang="ru-RU" sz="2400" smtClean="0"/>
            </a:br>
            <a:r>
              <a:rPr lang="ru-RU" sz="2400" smtClean="0"/>
              <a:t>Тип темперамента </a:t>
            </a:r>
            <a:r>
              <a:rPr lang="ru-RU" sz="2400" b="1" smtClean="0">
                <a:solidFill>
                  <a:srgbClr val="FF0000"/>
                </a:solidFill>
              </a:rPr>
              <a:t>ФЛЕГМАТИК</a:t>
            </a:r>
            <a:endParaRPr lang="ru-RU" sz="2400" b="1" smtClean="0">
              <a:solidFill>
                <a:schemeClr val="tx1"/>
              </a:solidFill>
              <a:latin typeface="Times New Roman" pitchFamily="18" charset="0"/>
              <a:cs typeface="Times New Roman" pitchFamily="18" charset="0"/>
            </a:endParaRPr>
          </a:p>
        </p:txBody>
      </p:sp>
    </p:spTree>
  </p:cSld>
  <p:clrMapOvr>
    <a:masterClrMapping/>
  </p:clrMapOvr>
  <p:transition>
    <p:random/>
  </p:transition>
</p:sld>
</file>

<file path=ppt/slides/slide27.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8674" name="Rectangle 3"/>
          <p:cNvSpPr>
            <a:spLocks noGrp="1" noChangeArrowheads="1"/>
          </p:cNvSpPr>
          <p:nvPr>
            <p:ph idx="1"/>
          </p:nvPr>
        </p:nvSpPr>
        <p:spPr>
          <a:xfrm>
            <a:off x="285750" y="1357313"/>
            <a:ext cx="8229600" cy="5286375"/>
          </a:xfrm>
        </p:spPr>
        <p:txBody>
          <a:bodyPr/>
          <a:lstStyle/>
          <a:p>
            <a:pPr eaLnBrk="1" hangingPunct="1"/>
            <a:r>
              <a:rPr lang="ru-RU" sz="1800" smtClean="0"/>
              <a:t/>
            </a:r>
            <a:br>
              <a:rPr lang="ru-RU" sz="1800" smtClean="0"/>
            </a:br>
            <a:r>
              <a:rPr lang="ru-RU" sz="1800" smtClean="0"/>
              <a:t>— не ругайте за медлительность — это врожденная особенность. Своими криками вы только будете раздражать его.</a:t>
            </a:r>
            <a:br>
              <a:rPr lang="ru-RU" sz="1800" smtClean="0"/>
            </a:br>
            <a:r>
              <a:rPr lang="ru-RU" sz="1800" smtClean="0"/>
              <a:t>— когда он что-то делает медленно, не выполняйте за него. Дайте малышу шанс развиваться в своем темпе.</a:t>
            </a:r>
            <a:br>
              <a:rPr lang="ru-RU" sz="1800" smtClean="0"/>
            </a:br>
            <a:r>
              <a:rPr lang="ru-RU" sz="1800" smtClean="0"/>
              <a:t>— хвалите за любую инициативу.</a:t>
            </a:r>
            <a:br>
              <a:rPr lang="ru-RU" sz="1800" smtClean="0"/>
            </a:br>
            <a:r>
              <a:rPr lang="ru-RU" sz="1800" smtClean="0"/>
              <a:t>— учите быть активным, заинтересовывайте. Если дать флегматику волю, то карапуз будет только есть и смотреть телевизор. Старайтесь увлекать, предлагать разные подвижные игры.</a:t>
            </a:r>
            <a:br>
              <a:rPr lang="ru-RU" sz="1800" smtClean="0"/>
            </a:br>
            <a:r>
              <a:rPr lang="ru-RU" sz="1800" smtClean="0"/>
              <a:t>— помогите проявлять свои чувства и эмоции, чтобы не развить закрытость и «толстокожесть». Для этого говорите о своих чувствах и проявляйте эмоции.</a:t>
            </a:r>
          </a:p>
        </p:txBody>
      </p:sp>
      <p:sp>
        <p:nvSpPr>
          <p:cNvPr id="28675" name="Заголовок 3"/>
          <p:cNvSpPr>
            <a:spLocks noGrp="1"/>
          </p:cNvSpPr>
          <p:nvPr>
            <p:ph type="title"/>
          </p:nvPr>
        </p:nvSpPr>
        <p:spPr/>
        <p:txBody>
          <a:bodyPr/>
          <a:lstStyle/>
          <a:p>
            <a:r>
              <a:rPr lang="ru-RU" smtClean="0"/>
              <a:t>Воспитание флегматика:</a:t>
            </a:r>
          </a:p>
        </p:txBody>
      </p:sp>
    </p:spTree>
  </p:cSld>
  <p:clrMapOvr>
    <a:masterClrMapping/>
  </p:clrMapOvr>
  <p:transition>
    <p:random/>
  </p:transition>
</p:sld>
</file>

<file path=ppt/slides/slide28.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9698" name="Rectangle 3"/>
          <p:cNvSpPr>
            <a:spLocks noGrp="1" noChangeArrowheads="1"/>
          </p:cNvSpPr>
          <p:nvPr>
            <p:ph idx="1"/>
          </p:nvPr>
        </p:nvSpPr>
        <p:spPr>
          <a:xfrm>
            <a:off x="285750" y="357188"/>
            <a:ext cx="8229600" cy="6286500"/>
          </a:xfrm>
        </p:spPr>
        <p:txBody>
          <a:bodyPr/>
          <a:lstStyle/>
          <a:p>
            <a:pPr algn="r" eaLnBrk="1" hangingPunct="1">
              <a:buFontTx/>
              <a:buNone/>
            </a:pPr>
            <a:r>
              <a:rPr lang="ru-RU" sz="2800" smtClean="0">
                <a:solidFill>
                  <a:srgbClr val="FF0000"/>
                </a:solidFill>
              </a:rPr>
              <a:t>Меланхолик</a:t>
            </a:r>
          </a:p>
          <a:p>
            <a:r>
              <a:rPr lang="ru-RU" sz="1800" b="1" smtClean="0">
                <a:solidFill>
                  <a:srgbClr val="FF0000"/>
                </a:solidFill>
              </a:rPr>
              <a:t>Плюсы малыша-меланхолика</a:t>
            </a:r>
            <a:r>
              <a:rPr lang="ru-RU" sz="1800" smtClean="0"/>
              <a:t>. Мягкость и доброжелательность, исполнительность и сострадательность. Благодаря этим своим качествам меланхолик способен к творчеству и находит в музыке, стихах, рисовании себя.</a:t>
            </a:r>
          </a:p>
          <a:p>
            <a:r>
              <a:rPr lang="ru-RU" sz="1800" b="1" smtClean="0">
                <a:solidFill>
                  <a:srgbClr val="FF0000"/>
                </a:solidFill>
              </a:rPr>
              <a:t>Минусы. </a:t>
            </a:r>
            <a:r>
              <a:rPr lang="ru-RU" sz="1800" smtClean="0"/>
              <a:t>Очень раним, быстро утомляется, не способен к длительным нагрузкам, настроение подавленное, печальное, неяркое. Проблемы переживает внутри себя. Мнительный, жалуется на разные боли и плохое самочувствие. Малообщительный, не любит шум.</a:t>
            </a:r>
          </a:p>
          <a:p>
            <a:r>
              <a:rPr lang="ru-RU" sz="1800" b="1" smtClean="0">
                <a:solidFill>
                  <a:srgbClr val="FF0000"/>
                </a:solidFill>
              </a:rPr>
              <a:t>Воспитание меланхолика:</a:t>
            </a:r>
            <a:r>
              <a:rPr lang="ru-RU" sz="1800" smtClean="0"/>
              <a:t/>
            </a:r>
            <a:br>
              <a:rPr lang="ru-RU" sz="1800" smtClean="0"/>
            </a:br>
            <a:r>
              <a:rPr lang="ru-RU" sz="1800" smtClean="0"/>
              <a:t>— создать атмосферу спокойствия и понимания, не давить.</a:t>
            </a:r>
            <a:br>
              <a:rPr lang="ru-RU" sz="1800" smtClean="0"/>
            </a:br>
            <a:r>
              <a:rPr lang="ru-RU" sz="1800" smtClean="0"/>
              <a:t>— информацию давать дозировано, не перегружая.</a:t>
            </a:r>
            <a:br>
              <a:rPr lang="ru-RU" sz="1800" smtClean="0"/>
            </a:br>
            <a:r>
              <a:rPr lang="ru-RU" sz="1800" smtClean="0"/>
              <a:t>— обучать всему с терпением, потому что учатся меланхолики долго, но качественно.</a:t>
            </a:r>
            <a:br>
              <a:rPr lang="ru-RU" sz="1800" smtClean="0"/>
            </a:br>
            <a:r>
              <a:rPr lang="ru-RU" sz="1800" smtClean="0"/>
              <a:t>— осторожно подключайте к общению с детками.</a:t>
            </a:r>
            <a:br>
              <a:rPr lang="ru-RU" sz="1800" smtClean="0"/>
            </a:br>
            <a:r>
              <a:rPr lang="ru-RU" sz="1800" smtClean="0"/>
              <a:t>— понемногу поручайте задания по дому, привлекайте к спорту, чтобы дать возможность развиваться стойкости и настойчивости.</a:t>
            </a:r>
            <a:br>
              <a:rPr lang="ru-RU" sz="1800" smtClean="0"/>
            </a:br>
            <a:r>
              <a:rPr lang="ru-RU" sz="1800" smtClean="0"/>
              <a:t>— побольше давайте физического контакта: поглаживаний, обниманий.</a:t>
            </a:r>
            <a:br>
              <a:rPr lang="ru-RU" sz="1800" smtClean="0"/>
            </a:br>
            <a:r>
              <a:rPr lang="ru-RU" sz="1800" smtClean="0"/>
              <a:t>— не ругайте на людях, не кричите.</a:t>
            </a:r>
            <a:br>
              <a:rPr lang="ru-RU" sz="1800" smtClean="0"/>
            </a:br>
            <a:r>
              <a:rPr lang="ru-RU" sz="1800" smtClean="0"/>
              <a:t>— сделайте все, чтобы не зарождались страхи.</a:t>
            </a:r>
          </a:p>
          <a:p>
            <a:pPr eaLnBrk="1" hangingPunct="1"/>
            <a:endParaRPr lang="ru-RU" sz="1800" smtClean="0"/>
          </a:p>
        </p:txBody>
      </p:sp>
    </p:spTree>
  </p:cSld>
  <p:clrMapOvr>
    <a:masterClrMapping/>
  </p:clrMapOvr>
  <p:transition>
    <p:random/>
  </p:transition>
</p:sld>
</file>

<file path=ppt/theme/theme1.xml><?xml version="1.0" encoding="utf-8"?>
<a:theme xmlns:a="http://schemas.openxmlformats.org/drawingml/2006/main" name="預設簡報設計">
  <a:themeElements>
    <a:clrScheme name="預設簡報設計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預設簡報設計">
      <a:majorFont>
        <a:latin typeface="Arial"/>
        <a:ea typeface="PMingLiU"/>
        <a:cs typeface=""/>
      </a:majorFont>
      <a:minorFont>
        <a:latin typeface="Arial"/>
        <a:ea typeface="PMingLiU"/>
        <a:cs typeface=""/>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1" lang="zh-TW" altLang="en-US" sz="1800" b="0" i="0" u="none" strike="noStrike" cap="none" normalizeH="0" baseline="0" smtClean="0">
            <a:ln>
              <a:noFill/>
            </a:ln>
            <a:solidFill>
              <a:schemeClr val="tx1"/>
            </a:solidFill>
            <a:effectLst/>
            <a:latin typeface="Arial" charset="0"/>
            <a:ea typeface="PMingLiU" pitchFamily="18" charset="-12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1" lang="zh-TW" altLang="en-US" sz="1800" b="0" i="0" u="none" strike="noStrike" cap="none" normalizeH="0" baseline="0" smtClean="0">
            <a:ln>
              <a:noFill/>
            </a:ln>
            <a:solidFill>
              <a:schemeClr val="tx1"/>
            </a:solidFill>
            <a:effectLst/>
            <a:latin typeface="Arial" charset="0"/>
            <a:ea typeface="PMingLiU" pitchFamily="18" charset="-120"/>
          </a:defRPr>
        </a:defPPr>
      </a:lstStyle>
    </a:lnDef>
  </a:objectDefaults>
  <a:extraClrSchemeLst>
    <a:extraClrScheme>
      <a:clrScheme name="預設簡報設計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預設簡報設計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預設簡報設計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預設簡報設計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預設簡報設計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預設簡報設計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預設簡報設計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預設簡報設計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預設簡報設計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預設簡報設計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預設簡報設計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預設簡報設計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Тема Offic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Стандартная">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451</TotalTime>
  <Words>877</Words>
  <Application>Microsoft Office PowerPoint</Application>
  <PresentationFormat>Экран (4:3)</PresentationFormat>
  <Paragraphs>190</Paragraphs>
  <Slides>28</Slides>
  <Notes>28</Notes>
  <HiddenSlides>0</HiddenSlides>
  <MMClips>0</MMClips>
  <ScaleCrop>false</ScaleCrop>
  <HeadingPairs>
    <vt:vector size="4" baseType="variant">
      <vt:variant>
        <vt:lpstr>Тема</vt:lpstr>
      </vt:variant>
      <vt:variant>
        <vt:i4>1</vt:i4>
      </vt:variant>
      <vt:variant>
        <vt:lpstr>Заголовки слайдов</vt:lpstr>
      </vt:variant>
      <vt:variant>
        <vt:i4>28</vt:i4>
      </vt:variant>
    </vt:vector>
  </HeadingPairs>
  <TitlesOfParts>
    <vt:vector size="29" baseType="lpstr">
      <vt:lpstr>預設簡報設計</vt:lpstr>
      <vt:lpstr>СТИЛИ СЕМЕЙНОГО ВОСПИТАНИЯ</vt:lpstr>
      <vt:lpstr>Стили семейного воспитания и их влияние на развитие ребенка </vt:lpstr>
      <vt:lpstr>Характеристика стилей семейного воспитания </vt:lpstr>
      <vt:lpstr>Анкета  «Стиль воспитания в семье» </vt:lpstr>
      <vt:lpstr>Анкета  «Стиль воспитания в семье» </vt:lpstr>
      <vt:lpstr>Анкета  «Стиль воспитания в семье» </vt:lpstr>
      <vt:lpstr>Авторитарный стиль семейного воспитания </vt:lpstr>
      <vt:lpstr>Влияние авторитарного стиля воспитания на поведение подростков </vt:lpstr>
      <vt:lpstr>Либерально - попустительский стиль семейного воспитания (гипоопека) </vt:lpstr>
      <vt:lpstr>Каким вырастит ребёнок при попустительском стиле семейного воспитания </vt:lpstr>
      <vt:lpstr>Гиперопекающий стиль семейного воспитания </vt:lpstr>
      <vt:lpstr>Каким вырастит ребенок при гиперопекающем стиле семейного воспитания  </vt:lpstr>
      <vt:lpstr> Отчужденный стиль семейного воспитания  </vt:lpstr>
      <vt:lpstr>Хаотический стиль семейного воспитания</vt:lpstr>
      <vt:lpstr>Каким вырастит ребенок при хаотичном стиле воспитания </vt:lpstr>
      <vt:lpstr> Демократический стиль семейного воспитания</vt:lpstr>
      <vt:lpstr> Демократический стиль семейного воспитания </vt:lpstr>
      <vt:lpstr> Каким вырастит ребёнок при демократическом стиле семейного воспитания </vt:lpstr>
      <vt:lpstr> Какой бы из вышеперечисленных стилей  вы не избрали, воспитывая учитывайте тип темперамента ребенка</vt:lpstr>
      <vt:lpstr> </vt:lpstr>
      <vt:lpstr> </vt:lpstr>
      <vt:lpstr> Тип темперамента ХОЛЕРИК </vt:lpstr>
      <vt:lpstr>   </vt:lpstr>
      <vt:lpstr> Тип темперамента САНГВИНИК </vt:lpstr>
      <vt:lpstr>  </vt:lpstr>
      <vt:lpstr> Тип темперамента ФЛЕГМАТИК</vt:lpstr>
      <vt:lpstr>Воспитание флегматика:</vt:lpstr>
      <vt:lpstr>Слайд 28</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СТИЛИ СЕМЕЙНОГО ВОСПИТАНИЯ</dc:title>
  <dc:subject/>
  <dc:creator/>
  <cp:keywords/>
  <dc:description/>
  <cp:lastModifiedBy>капитошка</cp:lastModifiedBy>
  <cp:revision>11</cp:revision>
  <dcterms:created xsi:type="dcterms:W3CDTF">2009-03-18T10:11:32Z</dcterms:created>
  <dcterms:modified xsi:type="dcterms:W3CDTF">2017-01-27T03:15:55Z</dcterms:modified>
  <cp:category/>
</cp:coreProperties>
</file>