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752" autoAdjust="0"/>
  </p:normalViewPr>
  <p:slideViewPr>
    <p:cSldViewPr>
      <p:cViewPr>
        <p:scale>
          <a:sx n="77" d="100"/>
          <a:sy n="77" d="100"/>
        </p:scale>
        <p:origin x="-1170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6/5/2017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6/5/2017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6/5/2017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6/5/2017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6/5/2017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6/5/2017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6/5/2017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6/5/2017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ДИДАКТИЧЕСКАЯ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ИГРА с использование бросового материала.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«Создай свой узор».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ЦЕЛЬ:</a:t>
            </a:r>
            <a:endParaRPr lang="ru-RU" b="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Развивать мелкую моторику пальцев рук, координацию </a:t>
            </a:r>
            <a:r>
              <a:rPr lang="ru-RU" dirty="0" smtClean="0">
                <a:solidFill>
                  <a:srgbClr val="C00000"/>
                </a:solidFill>
              </a:rPr>
              <a:t>движения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обеих рук, зрительное восприятие, внимание;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Закреплять умение </a:t>
            </a:r>
            <a:r>
              <a:rPr lang="ru-RU" dirty="0" smtClean="0">
                <a:solidFill>
                  <a:srgbClr val="C00000"/>
                </a:solidFill>
              </a:rPr>
              <a:t>создавать различные узоры, развивать воображение и память.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Воспитывать интерес, усидчивость, терпение.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Наташа\Desktop\конкурс 2 квартал\IMG_135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32937"/>
            <a:ext cx="6553200" cy="4914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61</TotalTime>
  <Words>48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Апекс</vt:lpstr>
      <vt:lpstr>ДИДАКТИЧЕСКАЯ ИГРА с использование бросового материала.</vt:lpstr>
      <vt:lpstr>ЦЕЛЬ: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ДИДАКТИЧЕСКАЯ ИГРА</dc:title>
  <dc:creator>fantom2511</dc:creator>
  <cp:lastModifiedBy>Наташа</cp:lastModifiedBy>
  <cp:revision>12</cp:revision>
  <dcterms:created xsi:type="dcterms:W3CDTF">2017-01-10T05:59:28Z</dcterms:created>
  <dcterms:modified xsi:type="dcterms:W3CDTF">2017-06-05T14:02:27Z</dcterms:modified>
</cp:coreProperties>
</file>