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5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95E52-2DE4-42BC-9462-09B00FAD126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5E9DA-E852-4C7E-9BE6-CDD256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E9DA-E852-4C7E-9BE6-CDD2564737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2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1AC957-1DFC-4ADE-82CA-8E5FD94B624A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C7D275-5632-4EF0-AFDF-637648B3E2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11" Type="http://schemas.openxmlformats.org/officeDocument/2006/relationships/image" Target="../media/image132.gif"/><Relationship Id="rId5" Type="http://schemas.openxmlformats.org/officeDocument/2006/relationships/image" Target="../media/image126.jpeg"/><Relationship Id="rId10" Type="http://schemas.openxmlformats.org/officeDocument/2006/relationships/image" Target="../media/image131.gif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jpeg"/><Relationship Id="rId3" Type="http://schemas.openxmlformats.org/officeDocument/2006/relationships/image" Target="../media/image135.jpeg"/><Relationship Id="rId7" Type="http://schemas.openxmlformats.org/officeDocument/2006/relationships/image" Target="../media/image139.gif"/><Relationship Id="rId12" Type="http://schemas.openxmlformats.org/officeDocument/2006/relationships/image" Target="../media/image14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11" Type="http://schemas.openxmlformats.org/officeDocument/2006/relationships/image" Target="../media/image143.gif"/><Relationship Id="rId5" Type="http://schemas.openxmlformats.org/officeDocument/2006/relationships/image" Target="../media/image137.jpeg"/><Relationship Id="rId10" Type="http://schemas.openxmlformats.org/officeDocument/2006/relationships/image" Target="../media/image142.gif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image" Target="../media/image146.jpeg"/><Relationship Id="rId16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5" Type="http://schemas.openxmlformats.org/officeDocument/2006/relationships/image" Target="../media/image15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Relationship Id="rId14" Type="http://schemas.openxmlformats.org/officeDocument/2006/relationships/image" Target="../media/image15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1.gi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11" Type="http://schemas.openxmlformats.org/officeDocument/2006/relationships/image" Target="../media/image170.gif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gif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sad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3" y="110999"/>
            <a:ext cx="8568952" cy="276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1909" y="110999"/>
            <a:ext cx="5340101" cy="2000548"/>
          </a:xfrm>
          <a:prstGeom prst="rect">
            <a:avLst/>
          </a:prstGeom>
          <a:solidFill>
            <a:srgbClr val="CCCCFF"/>
          </a:solidFill>
          <a:ln w="19050"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«Детский сад  № 183 «Огонёк»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Воспитатель </a:t>
            </a:r>
            <a:r>
              <a:rPr lang="en-US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I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кв. категории</a:t>
            </a:r>
          </a:p>
          <a:p>
            <a:pPr algn="ctr"/>
            <a:r>
              <a:rPr lang="ru-RU" b="1" i="1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Мокеева</a:t>
            </a:r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Ольга 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Михайловна</a:t>
            </a:r>
            <a:endParaRPr lang="en-US" sz="16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г. Архангельск - 2017</a:t>
            </a:r>
            <a:endParaRPr lang="ru-RU" sz="16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</a:t>
            </a:r>
            <a:endParaRPr lang="ru-RU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2" descr="H:\Оля1\оставить!!!!!!!\Дети\ul7vQJYzo4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2867"/>
            <a:ext cx="1656184" cy="201575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Оля1\оставить!!!!!!!\Дети\45544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87901"/>
            <a:ext cx="1656184" cy="1716994"/>
          </a:xfrm>
          <a:prstGeom prst="rect">
            <a:avLst/>
          </a:prstGeom>
          <a:noFill/>
          <a:ln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Оля1\оставить!!!!!!!\Дети\Картинки в комп-р\0_a329e_1c579c48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0" y="5322519"/>
            <a:ext cx="2160240" cy="1482376"/>
          </a:xfrm>
          <a:prstGeom prst="rect">
            <a:avLst/>
          </a:prstGeom>
          <a:noFill/>
          <a:ln>
            <a:solidFill>
              <a:srgbClr val="99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Оля1\оставить!!!!!!!\Дети\Картинки в комп-р\0_a32bc_36e6f36b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674279"/>
            <a:ext cx="3240360" cy="111153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Оля1\оставить!!!!!!!\Дети\Картинки в комп-р\0_a32b5_852a0717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94" y="3028639"/>
            <a:ext cx="1804232" cy="176420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олна 4"/>
          <p:cNvSpPr/>
          <p:nvPr/>
        </p:nvSpPr>
        <p:spPr>
          <a:xfrm>
            <a:off x="1835696" y="2492896"/>
            <a:ext cx="5266683" cy="3083153"/>
          </a:xfrm>
          <a:prstGeom prst="wave">
            <a:avLst>
              <a:gd name="adj1" fmla="val 12500"/>
              <a:gd name="adj2" fmla="val -236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«Пространственная </a:t>
            </a:r>
            <a:r>
              <a:rPr lang="ru-RU" sz="2800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</a:t>
            </a:r>
            <a:r>
              <a:rPr lang="ru-RU" sz="2800" b="1" u="sng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редметно</a:t>
            </a:r>
            <a:r>
              <a:rPr lang="ru-RU" sz="2800" b="1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800" b="1" u="sng" dirty="0" smtClean="0">
                <a:solidFill>
                  <a:srgbClr val="00B050"/>
                </a:solidFill>
                <a:latin typeface="Georgia" panose="02040502050405020303" pitchFamily="18" charset="0"/>
              </a:rPr>
              <a:t>–</a:t>
            </a:r>
            <a:r>
              <a:rPr lang="ru-RU" sz="2800" b="1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800" b="1" u="sng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развивающая</a:t>
            </a:r>
            <a:r>
              <a:rPr lang="ru-RU" sz="2800" b="1" u="sng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800" b="1" u="sng" dirty="0" smtClean="0">
                <a:solidFill>
                  <a:srgbClr val="9933FF"/>
                </a:solidFill>
                <a:latin typeface="Georgia" panose="02040502050405020303" pitchFamily="18" charset="0"/>
              </a:rPr>
              <a:t>среда</a:t>
            </a:r>
            <a:r>
              <a:rPr lang="ru-RU" sz="28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Подготовит. группа «Золотая рыбка»</a:t>
            </a:r>
            <a:endParaRPr lang="ru-RU" sz="2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21297"/>
            <a:ext cx="5040560" cy="46166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«Познавательное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4375" y="628728"/>
            <a:ext cx="79360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400" b="0" cap="none" spc="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Ознакомление с миром</a:t>
            </a:r>
            <a:r>
              <a:rPr lang="en-US" sz="2400" b="0" cap="none" spc="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400" b="0" cap="none" spc="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природы </a:t>
            </a:r>
          </a:p>
          <a:p>
            <a:pPr algn="ctr"/>
            <a:r>
              <a:rPr lang="ru-RU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r>
              <a:rPr lang="ru-RU" sz="4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природы</a:t>
            </a:r>
            <a:endParaRPr lang="ru-RU" sz="4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42" name="Picture 2" descr="C:\Documents and Settings\Admin\Рабочий стол\Педсовет - разв. среда (уголки)\DSC01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1664"/>
            <a:ext cx="2952482" cy="2214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Admin\Рабочий стол\Педсовет - разв. среда (уголки)\DSC01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8" y="2106528"/>
            <a:ext cx="2928265" cy="219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Admin\Рабочий стол\Педсовет - разв. среда (уголки)\DSC01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6" y="4459583"/>
            <a:ext cx="2823489" cy="2117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Admin\Рабочий стол\Педсовет - разв. среда (уголки)\DSC01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36" y="4515484"/>
            <a:ext cx="2808312" cy="2105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Admin\Рабочий стол\Педсовет - разв. среда (уголки)\DSC01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52" y="2236906"/>
            <a:ext cx="2380428" cy="200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Documents and Settings\Admin\Рабочий стол\Педсовет - разв. среда (уголки)\DSC019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05" y="4134994"/>
            <a:ext cx="1129969" cy="132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Documents and Settings\Admin\Рабочий стол\Педсовет - разв. среда (уголки)\DSC019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4263351"/>
            <a:ext cx="1752897" cy="951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Documents and Settings\Admin\Рабочий стол\Педсовет - разв. среда (уголки)\DSC019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73" y="5518226"/>
            <a:ext cx="1382994" cy="97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Documents and Settings\Admin\Рабочий стол\Педсовет - разв. среда (уголки)\DSC019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62" y="5495964"/>
            <a:ext cx="1437173" cy="967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Оля1\оставить!!!!!!!\Насекомые\capture18._7540471_1671077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448" y="209253"/>
            <a:ext cx="1748872" cy="174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Оля1\оставить!!!!!!!\Насекомые\imag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" y="345660"/>
            <a:ext cx="1708290" cy="170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5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5362" y="188640"/>
            <a:ext cx="8313275" cy="1200329"/>
          </a:xfrm>
          <a:prstGeom prst="rect">
            <a:avLst/>
          </a:prstGeom>
          <a:noFill/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Образовательная область</a:t>
            </a:r>
          </a:p>
          <a:p>
            <a:pPr algn="ctr"/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Речевое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развитие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3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33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1266" name="Picture 2" descr="C:\Documents and Settings\Admin\Рабочий стол\Педсовет - разв. среда (уголки)\DSC01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6" y="1484784"/>
            <a:ext cx="3096344" cy="4129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Оля1\оставить!!!!!!!\Алфавит\93407140_Risunok__8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08" y="1388968"/>
            <a:ext cx="2016224" cy="1494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Оля1\оставить!!!!!!!\Алфавит\93407978_Risunok__9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48" y="1495846"/>
            <a:ext cx="1944216" cy="1427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:\Оля1\оставить!!!!!!!\Алфавит\img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19" y="2967232"/>
            <a:ext cx="2304402" cy="1613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:\Оля1\оставить!!!!!!!\Алфавит\5117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10" y="4730104"/>
            <a:ext cx="1825353" cy="199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:\Оля1\оставить!!!!!!!\Алфавит\175638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74438"/>
            <a:ext cx="1535296" cy="204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:\Оля1\оставить!!!!!!!\Алфавит\5118986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32" y="4792700"/>
            <a:ext cx="1342256" cy="1898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Оля1\оставить!!!!!!!\Алфавит\timthumb.ph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4904"/>
            <a:ext cx="1535807" cy="959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Оля1\оставить!!!!!!!\Алфавит\Образовательная_обл._Коммуникац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08" y="460973"/>
            <a:ext cx="1319272" cy="1023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Оля1\оставить!!!!!!!\Алфавит\Копия 9892399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6" y="5574112"/>
            <a:ext cx="2139620" cy="1269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Педсовет - разв. среда (уголки)\DSC020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2" y="2967232"/>
            <a:ext cx="2705120" cy="1739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1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27184"/>
            <a:ext cx="4320480" cy="46166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«Речевое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2325" y="692696"/>
            <a:ext cx="684076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Приобщение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к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художественной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литературе</a:t>
            </a:r>
            <a:endParaRPr lang="ru-RU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2290" name="Picture 2" descr="C:\Documents and Settings\Admin\Рабочий стол\Педсовет - разв. среда (уголки)\DSC01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060848"/>
            <a:ext cx="2952328" cy="4240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Admin\Рабочий стол\Педсовет - разв. среда (уголки)\DSC01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" y="2204864"/>
            <a:ext cx="3123300" cy="2342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Admin\Рабочий стол\Педсовет - разв. среда (уголки)\DSC01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08" y="2166023"/>
            <a:ext cx="2850591" cy="238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:\Оля1\оставить!!!!!!!\книги\0_ee415_4e1cc37d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3" y="5010412"/>
            <a:ext cx="2008105" cy="148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:\Оля1\оставить!!!!!!!\книги\Копия 18132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56887"/>
            <a:ext cx="2047875" cy="16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:\Оля1\оставить!!!!!!!\Сказки\15 ф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" y="127184"/>
            <a:ext cx="1151729" cy="978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:\Оля1\оставить!!!!!!!\Сказки\94878751_large_skazki01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84" y="42553"/>
            <a:ext cx="1011957" cy="1334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08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SHablon-Karandashi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1835"/>
            <a:ext cx="8885555" cy="661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5905" y="425280"/>
            <a:ext cx="676875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Образовательная </a:t>
            </a:r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область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Художественно</a:t>
            </a:r>
            <a:r>
              <a:rPr lang="ru-RU" sz="2800" b="1" spc="50" dirty="0" smtClean="0">
                <a:ln w="13500">
                  <a:solidFill>
                    <a:schemeClr val="accent6"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-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эстетическое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развитие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33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3315" name="Picture 3" descr="C:\Documents and Settings\Admin\Рабочий стол\Педсовет - разв. среда (уголки)\DSC01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1" y="2010824"/>
            <a:ext cx="2808312" cy="437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Admin\Рабочий стол\Педсовет - разв. среда (уголки)\DSC01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40" y="2085954"/>
            <a:ext cx="3085689" cy="2074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Admin\Рабочий стол\Педсовет - разв. среда (уголки)\DSC01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51" y="4278719"/>
            <a:ext cx="2696840" cy="209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:\Оля1\оставить!!!!!!!\ИЗО\456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00" y="1852929"/>
            <a:ext cx="1530481" cy="123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:\Оля1\оставить!!!!!!!\ИЗО\5938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53" y="3078606"/>
            <a:ext cx="1414016" cy="111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:\Оля1\оставить!!!!!!!\ИЗО\6444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" y="1023217"/>
            <a:ext cx="1053833" cy="101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:\Оля1\оставить!!!!!!!\ИЗО\1321291546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36" y="3188425"/>
            <a:ext cx="1536665" cy="89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:\Оля1\оставить!!!!!!!\ИЗО\ldeti1-1024x76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15" y="1052736"/>
            <a:ext cx="1273663" cy="955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:\Оля1\оставить!!!!!!!\ИЗО\x_a2ab7b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9" y="4320607"/>
            <a:ext cx="1236917" cy="93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:\Оля1\оставить!!!!!!!\ИЗО\фигурки для раскрашивания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00" y="4111504"/>
            <a:ext cx="1178272" cy="117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:\Оля1\оставить!!!!!!!\ИЗО\разноцветные-узоры-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49" y="5324386"/>
            <a:ext cx="994623" cy="1370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:\Оля1\оставить!!!!!!!\ИЗО\разноцветные-узоры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13" y="5324386"/>
            <a:ext cx="987336" cy="134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H:\Оля1\оставить!!!!!!!\ИЗО\51478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45" y="2007984"/>
            <a:ext cx="1612377" cy="78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30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21297"/>
            <a:ext cx="6480720" cy="46166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«Художественно-эстетическое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95808"/>
            <a:ext cx="871296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по </a:t>
            </a:r>
            <a:r>
              <a:rPr lang="ru-RU" sz="3200" b="0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декоративно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-</a:t>
            </a:r>
            <a:r>
              <a:rPr lang="ru-RU" sz="3200" b="0" cap="none" spc="0" dirty="0" smtClean="0">
                <a:ln w="10160">
                  <a:solidFill>
                    <a:srgbClr val="9933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прикладному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искусству</a:t>
            </a:r>
            <a:endParaRPr lang="ru-RU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4338" name="Picture 2" descr="H:\Оля1\оставить!!!!!!!\Декоративно-прикладное искусство\1304981169_1244058287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75" y="4725980"/>
            <a:ext cx="1399210" cy="986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Оля1\оставить!!!!!!!\Декоративно-прикладное искусство\90318882_large_0035039Lepjatdymkovskujuigrushkuizglinyzatemsushatsnachalanast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" y="1196641"/>
            <a:ext cx="1412017" cy="1002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:\Оля1\оставить!!!!!!!\Декоративно-прикладное искусство\stol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67" y="1193074"/>
            <a:ext cx="1187624" cy="110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Admin\Рабочий стол\Педсовет - разв. среда (уголки)\DSC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40" y="1844824"/>
            <a:ext cx="7054636" cy="127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Documents and Settings\Admin\Рабочий стол\Педсовет - разв. среда (уголки)\DSC01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312368" cy="157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Documents and Settings\Admin\Рабочий стол\Педсовет - разв. среда (уголки)\DSC018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51" y="3141131"/>
            <a:ext cx="2162001" cy="1621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Documents and Settings\Admin\Рабочий стол\Педсовет - разв. среда (уголки)\DSC018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63443"/>
            <a:ext cx="2852688" cy="144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Documents and Settings\Admin\Рабочий стол\Педсовет - разв. среда (уголки)\DSC018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7" y="4952116"/>
            <a:ext cx="2412268" cy="152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Documents and Settings\Admin\Рабочий стол\Педсовет - разв. среда (уголки)\DSC08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68" y="4846493"/>
            <a:ext cx="1951652" cy="1848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H:\Оля1\оставить!!!!!!!\Декоративно-прикладное искусство\1373869740_bezime2-kopiy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21020"/>
            <a:ext cx="1332148" cy="98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:\Оля1\оставить!!!!!!!\Декоративно-прикладное искусство\256541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37" y="5697329"/>
            <a:ext cx="770620" cy="11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9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21297"/>
            <a:ext cx="6480720" cy="461665"/>
          </a:xfrm>
          <a:prstGeom prst="rect">
            <a:avLst/>
          </a:prstGeom>
          <a:noFill/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6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«Художественно-эстетическое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92696"/>
            <a:ext cx="835292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016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Конструктивно-модельная деятельность</a:t>
            </a:r>
            <a:endParaRPr lang="ru-RU" sz="3200" b="0" cap="none" spc="0" dirty="0">
              <a:ln w="1016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5362" name="Picture 2" descr="C:\Documents and Settings\Admin\Рабочий стол\Педсовет - разв. среда (уголки)\DSC01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8" y="1450638"/>
            <a:ext cx="2802860" cy="1576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Admin\Рабочий стол\Педсовет - разв. среда (уголки)\DSC01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31" y="1450638"/>
            <a:ext cx="2805952" cy="1456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Admin\Рабочий стол\Педсовет - разв. среда (уголки)\DSC01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11" y="2800430"/>
            <a:ext cx="2822032" cy="1383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Admin\Рабочий стол\Педсовет - разв. среда (уголки)\DSC01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33" y="1412776"/>
            <a:ext cx="1365038" cy="138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Documents and Settings\Admin\Рабочий стол\Педсовет - разв. среда (уголки)\DSC018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8" y="3356991"/>
            <a:ext cx="2621082" cy="1888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:\фото\Якорёк\Старшая группа\Просто - наши будни\DSC017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64053"/>
            <a:ext cx="1997527" cy="2639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:\фото\Якорёк\Старшая группа\Педсовет - разв. среда (уголки)\DSC018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13" y="4190341"/>
            <a:ext cx="3153521" cy="236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H:\Оля1\оставить!!!!!!!\Игрушки\42435932-51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8" y="5246410"/>
            <a:ext cx="2467648" cy="1403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:\Оля1\оставить!!!!!!!\Анимашки\поночка с кубиками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4" y="-113177"/>
            <a:ext cx="792088" cy="9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Оля1\оставить!!!!!!!\Анимашки\j028363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11" y="2892926"/>
            <a:ext cx="1092472" cy="119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Оля1\оставить!!!!!!!\Анимашки\690709836.jpg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00430"/>
            <a:ext cx="1116137" cy="13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52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5110" y="121296"/>
            <a:ext cx="5760640" cy="46166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«Художественно-эстетическое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704520"/>
            <a:ext cx="820891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Музыкальный</a:t>
            </a:r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endParaRPr lang="ru-RU" sz="4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6386" name="Picture 2" descr="C:\Documents and Settings\Admin\Рабочий стол\Педсовет - разв. среда (уголки)\DSC01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2616"/>
            <a:ext cx="6404110" cy="262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Оля1\оставить!!!!!!!\Музыка\fl1400061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5" y="4193361"/>
            <a:ext cx="1823103" cy="24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:\Оля1\оставить!!!!!!!\Музыка\_R1VMwkHJ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166">
            <a:off x="1974763" y="4035728"/>
            <a:ext cx="1729566" cy="172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:\Оля1\оставить!!!!!!!\Музыка\194654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16" y="4272798"/>
            <a:ext cx="1767657" cy="2448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H:\Оля1\оставить!!!!!!!\Музыка\57424_fu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12317"/>
            <a:ext cx="1600200" cy="157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:\Оля1\оставить!!!!!!!\Музыка\cd17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842">
            <a:off x="5150253" y="4145684"/>
            <a:ext cx="1497073" cy="1509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H:\Оля1\оставить!!!!!!!\Музыка\a6666613d3cb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" y="2276872"/>
            <a:ext cx="1348890" cy="89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:\Оля1\оставить!!!!!!!\Музыка\sI2HmQuGyC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38" y="2221068"/>
            <a:ext cx="1311591" cy="1174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:\Оля1\оставить!!!!!!!\Анимашки\73948797_8142bdb049b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25" y="36250"/>
            <a:ext cx="1213720" cy="14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Оля1\оставить!!!!!!!\Анимашки\7103-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" y="87041"/>
            <a:ext cx="1546818" cy="145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Оля1\оставить!!!!!!!\Музыка\www.pupsu.ru 52624.57250_en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643822"/>
            <a:ext cx="1368152" cy="1255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Оля1\оставить!!!!!!!\Музыка\i.jpg ww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09" y="5446465"/>
            <a:ext cx="1500758" cy="1500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67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21297"/>
            <a:ext cx="6480720" cy="46166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«Художественно-эстетическое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3" y="692696"/>
            <a:ext cx="61926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016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Театральная </a:t>
            </a:r>
            <a:r>
              <a:rPr lang="ru-RU" sz="3200" b="0" cap="none" spc="0" dirty="0" smtClean="0">
                <a:ln w="1016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деятельность</a:t>
            </a:r>
            <a:endParaRPr lang="ru-RU" sz="3200" b="0" cap="none" spc="0" dirty="0">
              <a:ln w="1016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C:\Documents and Settings\Admin\Рабочий стол\Педсовет - разв. среда (уголки)\DS17uy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4" y="1414242"/>
            <a:ext cx="6548802" cy="936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Педсовет - разв. среда (уголки)\DSC01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2" y="2379896"/>
            <a:ext cx="1111971" cy="148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Педсовет - разв. среда (уголки)\DSC017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88" y="2415860"/>
            <a:ext cx="1137527" cy="15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Рабочий стол\Педсовет - разв. среда (уголки)\DSC01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63" y="2390956"/>
            <a:ext cx="1321148" cy="14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Рабочий стол\Педсовет - разв. среда (уголки)\DSC01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35" y="2464398"/>
            <a:ext cx="1648423" cy="12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Admin\Рабочий стол\Педсовет - разв. среда (уголки)\DSC01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526" y="1414242"/>
            <a:ext cx="1400950" cy="13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Admin\Рабочий стол\Педсовет - разв. среда (уголки)\DSC018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11" y="2968801"/>
            <a:ext cx="1667865" cy="12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Admin\Рабочий стол\Педсовет - разв. среда (уголки)\DSC0154rt8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1" y="3932799"/>
            <a:ext cx="1883428" cy="10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:\фото\Якорёк\Старшая группа\1 апреля 2016 г\DSC02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21564"/>
            <a:ext cx="1593395" cy="2718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:\фото\Якорёк\Старшая группа\Просто\DSC012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67" y="4256266"/>
            <a:ext cx="1800200" cy="240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:\фото\Якорёк\Старшая группа\Просто - наши будни\DSC0134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05" y="4011743"/>
            <a:ext cx="3053848" cy="14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:\фото\Якорёк\Старшая группа\Просто - наши будни\DSC0134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" y="5171613"/>
            <a:ext cx="2269076" cy="153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:\Оля1\оставить!!!!!!!\Анимашки\093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08" y="-125761"/>
            <a:ext cx="1238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:\Оля1\оставить!!!!!!!\Театр\Театр на ладошке\Куклы-ходилки\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51" y="5456587"/>
            <a:ext cx="1839757" cy="13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:\Оля1\оставить!!!!!!!\Анимашки\b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" y="46112"/>
            <a:ext cx="1291172" cy="1368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5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2104" y="116632"/>
            <a:ext cx="813690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Образовательная </a:t>
            </a:r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область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Физическое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развитие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33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7410" name="Picture 2" descr="C:\Documents and Settings\Admin\Рабочий стол\Педсовет - разв. среда (уголки)\DS1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94225" cy="1740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Admin\Рабочий стол\Педсовет - разв. среда (уголки)\DSC01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1" y="1196752"/>
            <a:ext cx="1984362" cy="3674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Admin\Рабочий стол\Педсовет - разв. среда (уголки)\DSC01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3837"/>
            <a:ext cx="2113835" cy="3070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Documents and Settings\Admin\Рабочий стол\Педсовет - разв. среда (уголки)\DSC01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24" y="1196752"/>
            <a:ext cx="1802581" cy="161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Documents and Settings\Admin\Рабочий стол\Педсовет - разв. среда (уголки)\DSC019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61" y="2807362"/>
            <a:ext cx="1591105" cy="106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:\фото\Якорёк\Старшая группа\1 апреля 2016 г\DSC019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19" y="2937664"/>
            <a:ext cx="2594048" cy="1945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:\фото\Якорёк\Старшая группа\1 апреля 2016 г\DSC02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03" y="4077072"/>
            <a:ext cx="1727349" cy="222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:\фото\Якорёк\Старшая группа\Просто - наши будни\DSC018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68" y="4851466"/>
            <a:ext cx="1944216" cy="195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:\фото\Якорёк\Старшая группа\Спорт и дети\DSC0117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40" y="4995327"/>
            <a:ext cx="2218764" cy="1663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Оля1\оставить!!!!!!!\Анимашки\d8437813bbbd5a98222947fa7dd2f155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" y="30100"/>
            <a:ext cx="1143450" cy="1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Оля1\оставить!!!!!!!\Анимашки\s_ganteley.jpg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91" y="26319"/>
            <a:ext cx="978377" cy="12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81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Documents and Settings\Admin\Рабочий стол\3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Documents and Settings\Admin\Рабочий стол\3339580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7" y="980728"/>
            <a:ext cx="8116925" cy="502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:\Оля1\оставить!!!!!!!\Алфавит\bukva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91525"/>
            <a:ext cx="1512168" cy="14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:\Оля1\оставить!!!!!!!\Алфавит\bukv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92" y="1124744"/>
            <a:ext cx="1431016" cy="14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:\Оля1\оставить!!!!!!!\Алфавит\bukva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70752"/>
            <a:ext cx="1301563" cy="1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:\Оля1\оставить!!!!!!!\Алфавит\буквы и цифры Смешарики\sign_of_ha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71" y="651835"/>
            <a:ext cx="1966261" cy="243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69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3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" y="6856"/>
            <a:ext cx="9108504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167" y="633346"/>
            <a:ext cx="8064896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Направление деятельности и развитие </a:t>
            </a:r>
            <a:r>
              <a:rPr lang="ru-RU" sz="2400" b="1" dirty="0" smtClean="0">
                <a:latin typeface="+mj-lt"/>
              </a:rPr>
              <a:t>детей </a:t>
            </a:r>
            <a:r>
              <a:rPr lang="ru-RU" sz="2400" b="1" dirty="0" smtClean="0"/>
              <a:t>зависит от нас, взрослых – от того, как устроена предметно-пространственная организация их жизни, из каких игрушек и дидактических пособий она состоит, каков их развивающий потенциал и даже от того, как они расположены. Всё, что окружает ребёнка, формирует его психику, является источником его знаний и социального опыта. Поэтому, именно мы, взрослые, берём на себя ответственность создать условия, которые  способствуют полной реализации развития детей, их возможностей, способностей по всем психофизическим параметрам, т.е. организации предметно – пространственной развивающей среды.</a:t>
            </a:r>
            <a:endParaRPr lang="ru-RU" sz="2400" b="1" dirty="0"/>
          </a:p>
        </p:txBody>
      </p:sp>
      <p:pic>
        <p:nvPicPr>
          <p:cNvPr id="2051" name="Picture 3" descr="H:\Оля1\оставить!!!!!!!\Игрушки\game-det-sad-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05264"/>
            <a:ext cx="1383215" cy="101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Оля1\оставить!!!!!!!\Игрушки\2cbe789fd8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53" y="5805264"/>
            <a:ext cx="1188147" cy="103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1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5362" y="188640"/>
            <a:ext cx="8313275" cy="1754326"/>
          </a:xfrm>
          <a:prstGeom prst="rect">
            <a:avLst/>
          </a:prstGeom>
          <a:noFill/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Образовательная область</a:t>
            </a:r>
          </a:p>
          <a:p>
            <a:pPr algn="ctr"/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Социально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-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коммуникативное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развитие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3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33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3074" name="Picture 2" descr="C:\Documents and Settings\Admin\Рабочий стол\Педсовет - разв. среда (уголки)\DSC01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6" y="2074585"/>
            <a:ext cx="2420130" cy="3103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едсовет - разв. среда (уголки)\DSC01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73072"/>
            <a:ext cx="1904771" cy="3477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фото\Якорёк\Старшая группа\1 апреля 2016 г\DSC01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4199083" cy="3148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Оля1\оставить!!!!!!!\Предметы гигиены\884248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2" y="5399145"/>
            <a:ext cx="1254178" cy="13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Оля1\оставить!!!!!!!\Предметы гигиены\26887296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62630"/>
            <a:ext cx="1646987" cy="133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Оля1\оставить!!!!!!!\Предметы гигиены\gigie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62630"/>
            <a:ext cx="2016224" cy="1330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251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928" y="121297"/>
            <a:ext cx="6415072" cy="46166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«Социально  - коммуникативное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5984" y="836712"/>
            <a:ext cx="319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690588"/>
            <a:ext cx="7108966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 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безопасности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ПДД</a:t>
            </a:r>
            <a:endParaRPr lang="ru-RU" sz="4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098" name="Picture 2" descr="H:\Оля1\оставить!!!!!!!\ПДД\gibb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20" y="5810962"/>
            <a:ext cx="772531" cy="10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Оля1\оставить!!!!!!!\ПДД\2cebfdae7a8ea5d691033c085990a9d4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33" y="5810963"/>
            <a:ext cx="1470134" cy="9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Оля1\оставить!!!!!!!\Анимашки\000001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7" y="69379"/>
            <a:ext cx="11430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Admin\Рабочий стол\Педсовет - разв. среда (уголки)\DSC01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4" y="1559840"/>
            <a:ext cx="3463609" cy="259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Admin\Рабочий стол\Педсовет - разв. среда (уголки)\DSC01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09" y="1700808"/>
            <a:ext cx="2209833" cy="1657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Documents and Settings\Admin\Рабочий стол\Педсовет - разв. среда (уголки)\DSC018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1745"/>
            <a:ext cx="2222552" cy="198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Documents and Settings\Admin\Рабочий стол\DS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02" y="4143990"/>
            <a:ext cx="4463657" cy="177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Documents and Settings\Admin\Рабочий стол\Педсовет - разв. среда (уголки)\DSC018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40444"/>
            <a:ext cx="2983192" cy="1418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Documents and Settings\Admin\Рабочий стол\Педсовет - разв. среда (уголки)\DSC018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03" y="3504902"/>
            <a:ext cx="1646853" cy="2282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Оля1\оставить!!!!!!!\Анимашки\М. Маус катает машинку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18" y="5607863"/>
            <a:ext cx="1042380" cy="12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Оля1\оставить!!!!!!!\Анимашки\multfilm-38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808"/>
            <a:ext cx="1017758" cy="981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9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21297"/>
            <a:ext cx="6415072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«Социально  - коммуникативное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704520"/>
            <a:ext cx="727280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 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безопасности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ОБЖ</a:t>
            </a:r>
            <a:endParaRPr lang="ru-RU" sz="4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124" name="Picture 4" descr="C:\Documents and Settings\Admin\Рабочий стол\Педсовет - разв. среда (уголки)\DSC01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72" y="1700808"/>
            <a:ext cx="6457574" cy="4538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Оля1\оставить!!!!!!!\Анимашки\поночка плачет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1218118" cy="14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:\Оля1\оставить!!!!!!!\Анимашки\1033334.gif  - анимаци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83" y="3427526"/>
            <a:ext cx="1096575" cy="146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:\Оля1\оставить!!!!!!!\Анимашки\baby-pluto1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59" y="5259910"/>
            <a:ext cx="1072513" cy="12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:\Оля1\оставить!!!!!!!\Анимашки\760402llhi0r9bxw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3" y="3579122"/>
            <a:ext cx="1047180" cy="13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:\Оля1\оставить!!!!!!!\Анимашки\post90859_img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81" y="1857788"/>
            <a:ext cx="1022362" cy="12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:\Оля1\оставить!!!!!!!\Анимашки\avatar-455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16832"/>
            <a:ext cx="1221122" cy="12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3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121297"/>
            <a:ext cx="6415072" cy="461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«Социально  - коммуникативное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704520"/>
            <a:ext cx="727280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Сюжетно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– 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ролевые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игры</a:t>
            </a:r>
            <a:endParaRPr lang="ru-RU" sz="4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147" name="Picture 3" descr="C:\Documents and Settings\Admin\Рабочий стол\Педсовет - разв. среда (уголки)\DS1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4" y="1844825"/>
            <a:ext cx="3306463" cy="2384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Admin\Рабочий стол\Педсовет - разв. среда (уголки)\DSC01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72816"/>
            <a:ext cx="2096502" cy="279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Оля1\оставить!!!!!!!\Анимашки\дев-ка с чайником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76" y="-4754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:\Оля1\оставить!!!!!!!\Анимашки\c5893d74ea392ef34989b06015ac12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4" y="120147"/>
            <a:ext cx="871228" cy="12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:\фото\Якорёк\Старшая группа\Просто\DSC013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04" y="1844825"/>
            <a:ext cx="3074012" cy="217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H:\фото\Якорёк\Старшая группа\Просто\C01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3312368" cy="2306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:\фото\Якорёк\Старшая группа\Просто - наши будни\DSC017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19" y="4229368"/>
            <a:ext cx="3013594" cy="232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H:\Оля1\оставить!!!!!!!\Дети\00-00006871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52" y="4568588"/>
            <a:ext cx="1954109" cy="2063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6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Оля1\оставить!!!!!!!\Математика\24645_html_68ae02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64" y="1979049"/>
            <a:ext cx="1339693" cy="1693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Оля1\оставить!!!!!!!\Математика\mat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4093" cy="463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5362" y="188640"/>
            <a:ext cx="8313275" cy="1200329"/>
          </a:xfrm>
          <a:prstGeom prst="rect">
            <a:avLst/>
          </a:prstGeom>
          <a:noFill/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Образовательная область</a:t>
            </a:r>
          </a:p>
          <a:p>
            <a:pPr algn="ctr"/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Познавательное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развитие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3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33FF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7172" name="Picture 4" descr="C:\Documents and Settings\Admin\Рабочий стол\Педсовет - разв. среда (уголки)\DSC01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1" y="1507446"/>
            <a:ext cx="3515986" cy="263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Педсовет - разв. среда (уголки)\DSC01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45798"/>
            <a:ext cx="3384376" cy="2537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Рабочий стол\Педсовет - разв. среда (уголки)\DSC018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68" y="4134864"/>
            <a:ext cx="1887859" cy="264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:\фото\Якорёк\Старшая группа\1 апреля 2016 г\DSC019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4267333"/>
            <a:ext cx="3520565" cy="2379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:\фото\Якорёк\Старшая группа\Просто - наши будни\014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3024"/>
            <a:ext cx="2376264" cy="2726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089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121297"/>
            <a:ext cx="4968552" cy="46166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«Познавательное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704520"/>
            <a:ext cx="72728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экспериментирования</a:t>
            </a:r>
            <a:endParaRPr lang="ru-RU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194" name="Picture 2" descr="C:\Documents and Settings\Admin\Рабочий стол\Педсовет - разв. среда (уголки)\DS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6517"/>
            <a:ext cx="3719086" cy="1570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Оля1\оставить!!!!!!!\Оля\Детсад\Опыты (материалы и свойства)\orig_f5cb3b6c465c1a47529c25cc4c1494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01128"/>
            <a:ext cx="2988332" cy="235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Оля1\оставить!!!!!!!\Оля\Детсад\Опыты (материалы и свойства)\2af67752573eab1c525d046d81c83a21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495550" cy="192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Оля1\оставить!!!!!!!\Оля\Детсад\Опыты (материалы и свойства)\Копия 05323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5"/>
            <a:ext cx="1336797" cy="1152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Оля1\оставить!!!!!!!\Анимашки\l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440445"/>
            <a:ext cx="1401308" cy="1383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едсовет - разв. среда (уголки)\DSC0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70" y="3645024"/>
            <a:ext cx="3000148" cy="1593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Педсовет - разв. среда (уголки)\DSC020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86" y="3587432"/>
            <a:ext cx="2069258" cy="1179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Admin\Рабочий стол\Педсовет - разв. среда (уголки)\DSC020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9470" y="5117486"/>
            <a:ext cx="711968" cy="160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dmin\Рабочий стол\Педсовет - разв. среда (уголки)\DSC020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12" y="5117486"/>
            <a:ext cx="1062419" cy="151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dmin\Рабочий стол\Педсовет - разв. среда (уголки)\DSC020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38626"/>
            <a:ext cx="772416" cy="145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Admin\Рабочий стол\Педсовет - разв. среда (уголки)\DSC020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2" y="5103896"/>
            <a:ext cx="493214" cy="1722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Admin\Рабочий стол\Педсовет - разв. среда (уголки)\DSC0202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99087"/>
            <a:ext cx="2317638" cy="151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Documents and Settings\Admin\Рабочий стол\Педсовет - разв. среда (уголки)\DSC0201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81" y="5236094"/>
            <a:ext cx="1452825" cy="150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32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121297"/>
            <a:ext cx="4896544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33FF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ОО</a:t>
            </a:r>
            <a:r>
              <a:rPr lang="ru-RU" sz="1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«Познавательное развитие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»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704520"/>
            <a:ext cx="7272808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9933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Ознакомление с социальным миром</a:t>
            </a:r>
            <a:endParaRPr lang="ru-RU" sz="28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по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 патриотическому </a:t>
            </a:r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воспитанию</a:t>
            </a:r>
            <a:endParaRPr lang="en-US" sz="36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218" name="Picture 2" descr="C:\Documents and Settings\Admin\Рабочий стол\Педсовет - разв. среда (уголки)\DSC01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4" y="2564904"/>
            <a:ext cx="4497833" cy="1907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\Рабочий стол\Педсовет - разв. среда (уголки)\DSC01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07" y="2564904"/>
            <a:ext cx="2782230" cy="2086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Admin\Рабочий стол\Педсовет - разв. среда (уголки)\DSC01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68067"/>
            <a:ext cx="2616874" cy="196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Documents and Settings\Admin\Рабочий стол\Педсовет - разв. среда (уголки)\DSC01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1" y="4651250"/>
            <a:ext cx="2462600" cy="203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Documents and Settings\Admin\Рабочий стол\Педсовет - разв. среда (уголки)\DS8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44" y="4686646"/>
            <a:ext cx="3208052" cy="1929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Оля1\оставить!!!!!!!\Флаг и герб России\104816035_large_J8ihX_Fda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268" y="20985"/>
            <a:ext cx="1309732" cy="1967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Оля1\оставить!!!!!!!\Флаг и герб России\38a3cb250a3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90" y="104950"/>
            <a:ext cx="1727071" cy="1595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79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743</TotalTime>
  <Words>276</Words>
  <Application>Microsoft Office PowerPoint</Application>
  <PresentationFormat>Экран (4:3)</PresentationFormat>
  <Paragraphs>44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73</cp:revision>
  <dcterms:created xsi:type="dcterms:W3CDTF">2016-04-02T15:21:41Z</dcterms:created>
  <dcterms:modified xsi:type="dcterms:W3CDTF">2017-04-11T18:26:33Z</dcterms:modified>
</cp:coreProperties>
</file>