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6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18" Type="http://schemas.openxmlformats.org/officeDocument/2006/relationships/image" Target="../media/image16.gif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3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audio" Target="file:///C:\Users\User\Desktop\&#1051;&#1054;&#1043;&#1054;&#1048;&#1043;&#1056;&#1067;\&#1044;&#1080;&#1076;&#1072;&#1082;&#1090;&#1080;&#1095;&#1077;&#1089;&#1082;&#1072;&#1103;%20&#1080;&#1075;&#1088;&#1072;%20&#1055;&#1086;&#1077;&#1079;&#1076;\&#1087;&#1086;&#1077;&#1079;&#1076;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2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35" name="Picture 27" descr="http://hovrashok.com.ua/images/Nov/15/4f3dfafb065e8e99d6cd47202874ed21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3571876"/>
            <a:ext cx="1643074" cy="2357502"/>
          </a:xfrm>
          <a:prstGeom prst="rect">
            <a:avLst/>
          </a:prstGeom>
          <a:noFill/>
        </p:spPr>
      </p:pic>
      <p:pic>
        <p:nvPicPr>
          <p:cNvPr id="17437" name="Picture 29" descr="http://s54.radikal.ru/i146/0810/e5/9004bfa1ad73.png"/>
          <p:cNvPicPr>
            <a:picLocks noChangeAspect="1" noChangeArrowheads="1"/>
          </p:cNvPicPr>
          <p:nvPr/>
        </p:nvPicPr>
        <p:blipFill>
          <a:blip r:embed="rId4" cstate="print"/>
          <a:srcRect r="44387"/>
          <a:stretch>
            <a:fillRect/>
          </a:stretch>
        </p:blipFill>
        <p:spPr bwMode="auto">
          <a:xfrm>
            <a:off x="7715272" y="4857760"/>
            <a:ext cx="1700593" cy="2214554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857224" y="571480"/>
            <a:ext cx="7572428" cy="5000660"/>
          </a:xfrm>
          <a:prstGeom prst="ellipse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Comic Sans MS" pitchFamily="66" charset="0"/>
              </a:rPr>
              <a:t>Игра «Поезд»</a:t>
            </a:r>
            <a:endParaRPr lang="ru-RU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21429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Учитель-логопед Дроздова И.А. МБДОУ №</a:t>
            </a:r>
            <a:r>
              <a:rPr lang="ru-RU" dirty="0" smtClean="0"/>
              <a:t>82 (СП)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35" name="Picture 27" descr="http://hovrashok.com.ua/images/Nov/15/4f3dfafb065e8e99d6cd47202874ed21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3571876"/>
            <a:ext cx="1643074" cy="2357502"/>
          </a:xfrm>
          <a:prstGeom prst="rect">
            <a:avLst/>
          </a:prstGeom>
          <a:noFill/>
        </p:spPr>
      </p:pic>
      <p:pic>
        <p:nvPicPr>
          <p:cNvPr id="17437" name="Picture 29" descr="http://s54.radikal.ru/i146/0810/e5/9004bfa1ad73.png"/>
          <p:cNvPicPr>
            <a:picLocks noChangeAspect="1" noChangeArrowheads="1"/>
          </p:cNvPicPr>
          <p:nvPr/>
        </p:nvPicPr>
        <p:blipFill>
          <a:blip r:embed="rId4" cstate="print"/>
          <a:srcRect r="44387"/>
          <a:stretch>
            <a:fillRect/>
          </a:stretch>
        </p:blipFill>
        <p:spPr bwMode="auto">
          <a:xfrm>
            <a:off x="7715272" y="4857760"/>
            <a:ext cx="1700593" cy="2214554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>
            <a:off x="857224" y="571480"/>
            <a:ext cx="7572428" cy="5000660"/>
          </a:xfrm>
          <a:prstGeom prst="ellipse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Цель: </a:t>
            </a:r>
            <a:r>
              <a:rPr lang="ru-RU" dirty="0" smtClean="0">
                <a:solidFill>
                  <a:schemeClr val="tx1"/>
                </a:solidFill>
              </a:rPr>
              <a:t>определить место звука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С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ru-RU" dirty="0" smtClean="0">
                <a:solidFill>
                  <a:schemeClr val="tx1"/>
                </a:solidFill>
              </a:rPr>
              <a:t> в слове.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Слова для игры: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лон, но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орог,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обака, ли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, о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лик,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винья, ки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ка.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Инструкция: </a:t>
            </a:r>
            <a:r>
              <a:rPr lang="ru-RU" dirty="0" smtClean="0">
                <a:solidFill>
                  <a:schemeClr val="tx1"/>
                </a:solidFill>
              </a:rPr>
              <a:t>животные не могут рассесться по вагонам. Если в названии животного звук [С] начале слова, то животное поедет в первом вагоне, если в середине слова, то в среднем вагоне, а если в конце слова, то в последнем вагоне.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25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1594"/>
            <a:ext cx="9144000" cy="6858000"/>
          </a:xfrm>
          <a:prstGeom prst="rect">
            <a:avLst/>
          </a:prstGeom>
          <a:noFill/>
        </p:spPr>
      </p:pic>
      <p:pic>
        <p:nvPicPr>
          <p:cNvPr id="17433" name="Picture 25" descr="http://nachalo4ka.ru/wp-content/uploads/2015/01/relsyi-oval.png"/>
          <p:cNvPicPr>
            <a:picLocks noChangeAspect="1" noChangeArrowheads="1"/>
          </p:cNvPicPr>
          <p:nvPr/>
        </p:nvPicPr>
        <p:blipFill>
          <a:blip r:embed="rId3"/>
          <a:srcRect t="71698"/>
          <a:stretch>
            <a:fillRect/>
          </a:stretch>
        </p:blipFill>
        <p:spPr bwMode="auto">
          <a:xfrm>
            <a:off x="-1143040" y="2786058"/>
            <a:ext cx="11358642" cy="1071570"/>
          </a:xfrm>
          <a:prstGeom prst="rect">
            <a:avLst/>
          </a:prstGeom>
          <a:noFill/>
        </p:spPr>
      </p:pic>
      <p:pic>
        <p:nvPicPr>
          <p:cNvPr id="17412" name="Picture 4" descr="http://hdwallnpics.com/wp-content/gallery/cartoon-trains-pictures/train6.png"/>
          <p:cNvPicPr>
            <a:picLocks noChangeAspect="1" noChangeArrowheads="1"/>
          </p:cNvPicPr>
          <p:nvPr/>
        </p:nvPicPr>
        <p:blipFill>
          <a:blip r:embed="rId4"/>
          <a:srcRect l="39150"/>
          <a:stretch>
            <a:fillRect/>
          </a:stretch>
        </p:blipFill>
        <p:spPr bwMode="auto">
          <a:xfrm>
            <a:off x="2285984" y="285728"/>
            <a:ext cx="4796691" cy="3857652"/>
          </a:xfrm>
          <a:prstGeom prst="rect">
            <a:avLst/>
          </a:prstGeom>
          <a:noFill/>
        </p:spPr>
      </p:pic>
      <p:pic>
        <p:nvPicPr>
          <p:cNvPr id="5" name="Picture 4" descr="http://hdwallnpics.com/wp-content/gallery/cartoon-trains-pictures/train6.png"/>
          <p:cNvPicPr>
            <a:picLocks noChangeAspect="1" noChangeArrowheads="1"/>
          </p:cNvPicPr>
          <p:nvPr/>
        </p:nvPicPr>
        <p:blipFill>
          <a:blip r:embed="rId4"/>
          <a:srcRect l="39150" r="32757"/>
          <a:stretch>
            <a:fillRect/>
          </a:stretch>
        </p:blipFill>
        <p:spPr bwMode="auto">
          <a:xfrm>
            <a:off x="6929454" y="285728"/>
            <a:ext cx="2214546" cy="3857652"/>
          </a:xfrm>
          <a:prstGeom prst="rect">
            <a:avLst/>
          </a:prstGeom>
          <a:noFill/>
        </p:spPr>
      </p:pic>
      <p:pic>
        <p:nvPicPr>
          <p:cNvPr id="17427" name="Picture 19" descr="https://img-fotki.yandex.ru/get/6003/120937872.1ba/0_baa8c_fc3b8ca5_XL.png"/>
          <p:cNvPicPr>
            <a:picLocks noChangeAspect="1" noChangeArrowheads="1"/>
          </p:cNvPicPr>
          <p:nvPr/>
        </p:nvPicPr>
        <p:blipFill>
          <a:blip r:embed="rId5"/>
          <a:srcRect r="60156"/>
          <a:stretch>
            <a:fillRect/>
          </a:stretch>
        </p:blipFill>
        <p:spPr bwMode="auto">
          <a:xfrm>
            <a:off x="0" y="857232"/>
            <a:ext cx="2428892" cy="2714644"/>
          </a:xfrm>
          <a:prstGeom prst="rect">
            <a:avLst/>
          </a:prstGeom>
          <a:noFill/>
        </p:spPr>
      </p:pic>
      <p:pic>
        <p:nvPicPr>
          <p:cNvPr id="17415" name="Picture 7" descr="http://funstickons.com/fun%20stuff%20Large/Clown-Face1-18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428736"/>
            <a:ext cx="833410" cy="833410"/>
          </a:xfrm>
          <a:prstGeom prst="rect">
            <a:avLst/>
          </a:prstGeom>
          <a:noFill/>
        </p:spPr>
      </p:pic>
      <p:pic>
        <p:nvPicPr>
          <p:cNvPr id="17419" name="Picture 11" descr="http://kungur-school2.ru/upload/image/______%281%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571604" y="2357430"/>
            <a:ext cx="569820" cy="976914"/>
          </a:xfrm>
          <a:prstGeom prst="rect">
            <a:avLst/>
          </a:prstGeom>
          <a:noFill/>
        </p:spPr>
      </p:pic>
      <p:pic>
        <p:nvPicPr>
          <p:cNvPr id="17435" name="Picture 27" descr="http://hovrashok.com.ua/images/Nov/15/4f3dfafb065e8e99d6cd47202874ed21/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26" y="3571876"/>
            <a:ext cx="1643074" cy="2357502"/>
          </a:xfrm>
          <a:prstGeom prst="rect">
            <a:avLst/>
          </a:prstGeom>
          <a:noFill/>
        </p:spPr>
      </p:pic>
      <p:pic>
        <p:nvPicPr>
          <p:cNvPr id="19" name="Picture 4" descr="http://www.playcast.ru/uploads/2015/10/02/15295309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57222" y="2857496"/>
            <a:ext cx="3296682" cy="4483138"/>
          </a:xfrm>
          <a:prstGeom prst="rect">
            <a:avLst/>
          </a:prstGeom>
          <a:noFill/>
        </p:spPr>
      </p:pic>
      <p:pic>
        <p:nvPicPr>
          <p:cNvPr id="20" name="Picture 6" descr="http://img-fotki.yandex.ru/get/4404/oli-el.15c/0_5a0af_59b99490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4571984"/>
            <a:ext cx="2286016" cy="2286016"/>
          </a:xfrm>
          <a:prstGeom prst="rect">
            <a:avLst/>
          </a:prstGeom>
          <a:noFill/>
        </p:spPr>
      </p:pic>
      <p:pic>
        <p:nvPicPr>
          <p:cNvPr id="17437" name="Picture 29" descr="http://s54.radikal.ru/i146/0810/e5/9004bfa1ad73.png"/>
          <p:cNvPicPr>
            <a:picLocks noChangeAspect="1" noChangeArrowheads="1"/>
          </p:cNvPicPr>
          <p:nvPr/>
        </p:nvPicPr>
        <p:blipFill>
          <a:blip r:embed="rId11" cstate="print"/>
          <a:srcRect r="44387"/>
          <a:stretch>
            <a:fillRect/>
          </a:stretch>
        </p:blipFill>
        <p:spPr bwMode="auto">
          <a:xfrm>
            <a:off x="7715272" y="4857760"/>
            <a:ext cx="1700593" cy="2214554"/>
          </a:xfrm>
          <a:prstGeom prst="rect">
            <a:avLst/>
          </a:prstGeom>
          <a:noFill/>
        </p:spPr>
      </p:pic>
      <p:pic>
        <p:nvPicPr>
          <p:cNvPr id="17439" name="Picture 31" descr="http://img-fotki.yandex.ru/get/6842/160780412.27a/0_135017_4c7fabbd_or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142852"/>
            <a:ext cx="1357322" cy="1400996"/>
          </a:xfrm>
          <a:prstGeom prst="rect">
            <a:avLst/>
          </a:prstGeom>
          <a:noFill/>
        </p:spPr>
      </p:pic>
      <p:pic>
        <p:nvPicPr>
          <p:cNvPr id="17441" name="Picture 33" descr="http://s4.pic4you.ru/y2014/10-29/12216/468264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64" y="2857496"/>
            <a:ext cx="1500198" cy="2141822"/>
          </a:xfrm>
          <a:prstGeom prst="rect">
            <a:avLst/>
          </a:prstGeom>
          <a:noFill/>
        </p:spPr>
      </p:pic>
      <p:pic>
        <p:nvPicPr>
          <p:cNvPr id="17443" name="Picture 35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488" y="3071810"/>
            <a:ext cx="1855046" cy="1688922"/>
          </a:xfrm>
          <a:prstGeom prst="rect">
            <a:avLst/>
          </a:prstGeom>
          <a:noFill/>
        </p:spPr>
      </p:pic>
      <p:pic>
        <p:nvPicPr>
          <p:cNvPr id="21" name="Picture 8" descr="http://img-fotki.yandex.ru/get/5705/svetlera.3d/0_506e6_c28f84d_orig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496" y="4214818"/>
            <a:ext cx="2928958" cy="2486286"/>
          </a:xfrm>
          <a:prstGeom prst="rect">
            <a:avLst/>
          </a:prstGeom>
          <a:noFill/>
        </p:spPr>
      </p:pic>
      <p:pic>
        <p:nvPicPr>
          <p:cNvPr id="17445" name="Picture 37" descr="http://img-fotki.yandex.ru/get/9329/47407354.d16/0_151238_3383f3cf_ori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69520" y="3929066"/>
            <a:ext cx="2374480" cy="2643206"/>
          </a:xfrm>
          <a:prstGeom prst="rect">
            <a:avLst/>
          </a:prstGeom>
          <a:noFill/>
        </p:spPr>
      </p:pic>
      <p:pic>
        <p:nvPicPr>
          <p:cNvPr id="29" name="Picture 39" descr="http://photokillers.ru/sites/default/files/Smoke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14544" y="-2500354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2"/>
          <a:srcRect b="12638"/>
          <a:stretch>
            <a:fillRect/>
          </a:stretch>
        </p:blipFill>
        <p:spPr bwMode="auto">
          <a:xfrm>
            <a:off x="0" y="866732"/>
            <a:ext cx="9144000" cy="5991268"/>
          </a:xfrm>
          <a:prstGeom prst="rect">
            <a:avLst/>
          </a:prstGeom>
          <a:noFill/>
        </p:spPr>
      </p:pic>
      <p:pic>
        <p:nvPicPr>
          <p:cNvPr id="4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28718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5" descr="http://nachalo4ka.ru/wp-content/uploads/2015/01/relsyi-oval.png"/>
          <p:cNvPicPr>
            <a:picLocks noChangeAspect="1" noChangeArrowheads="1"/>
          </p:cNvPicPr>
          <p:nvPr/>
        </p:nvPicPr>
        <p:blipFill>
          <a:blip r:embed="rId3"/>
          <a:srcRect t="71698"/>
          <a:stretch>
            <a:fillRect/>
          </a:stretch>
        </p:blipFill>
        <p:spPr bwMode="auto">
          <a:xfrm>
            <a:off x="-1143040" y="2786058"/>
            <a:ext cx="11358642" cy="1071570"/>
          </a:xfrm>
          <a:prstGeom prst="rect">
            <a:avLst/>
          </a:prstGeom>
          <a:noFill/>
        </p:spPr>
      </p:pic>
      <p:pic>
        <p:nvPicPr>
          <p:cNvPr id="3" name="Picture 4" descr="http://hdwallnpics.com/wp-content/gallery/cartoon-trains-pictures/train6.png"/>
          <p:cNvPicPr>
            <a:picLocks noChangeAspect="1" noChangeArrowheads="1"/>
          </p:cNvPicPr>
          <p:nvPr/>
        </p:nvPicPr>
        <p:blipFill>
          <a:blip r:embed="rId4"/>
          <a:srcRect l="39150" r="32329"/>
          <a:stretch>
            <a:fillRect/>
          </a:stretch>
        </p:blipFill>
        <p:spPr bwMode="auto">
          <a:xfrm>
            <a:off x="6072198" y="-714404"/>
            <a:ext cx="2928926" cy="5025560"/>
          </a:xfrm>
          <a:prstGeom prst="rect">
            <a:avLst/>
          </a:prstGeom>
          <a:noFill/>
        </p:spPr>
      </p:pic>
      <p:pic>
        <p:nvPicPr>
          <p:cNvPr id="2" name="Picture 4" descr="http://hdwallnpics.com/wp-content/gallery/cartoon-trains-pictures/train6.png"/>
          <p:cNvPicPr>
            <a:picLocks noChangeAspect="1" noChangeArrowheads="1"/>
          </p:cNvPicPr>
          <p:nvPr/>
        </p:nvPicPr>
        <p:blipFill>
          <a:blip r:embed="rId4"/>
          <a:srcRect l="39150"/>
          <a:stretch>
            <a:fillRect/>
          </a:stretch>
        </p:blipFill>
        <p:spPr bwMode="auto">
          <a:xfrm>
            <a:off x="0" y="-714404"/>
            <a:ext cx="6248894" cy="502556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28596" y="1000108"/>
            <a:ext cx="642942" cy="642942"/>
          </a:xfrm>
          <a:prstGeom prst="ellipse">
            <a:avLst/>
          </a:prstGeom>
          <a:solidFill>
            <a:srgbClr val="123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43372" y="928670"/>
            <a:ext cx="642942" cy="642942"/>
          </a:xfrm>
          <a:prstGeom prst="ellipse">
            <a:avLst/>
          </a:prstGeom>
          <a:solidFill>
            <a:srgbClr val="123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01024" y="1000108"/>
            <a:ext cx="642942" cy="642942"/>
          </a:xfrm>
          <a:prstGeom prst="ellipse">
            <a:avLst/>
          </a:prstGeom>
          <a:solidFill>
            <a:srgbClr val="123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7" descr="http://hovrashok.com.ua/images/Nov/15/4f3dfafb065e8e99d6cd47202874ed21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3714752"/>
            <a:ext cx="1643074" cy="2357502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5/10/02/15295309.png"/>
          <p:cNvPicPr>
            <a:picLocks noChangeAspect="1" noChangeArrowheads="1"/>
          </p:cNvPicPr>
          <p:nvPr/>
        </p:nvPicPr>
        <p:blipFill>
          <a:blip r:embed="rId6"/>
          <a:srcRect t="15935" b="12358"/>
          <a:stretch>
            <a:fillRect/>
          </a:stretch>
        </p:blipFill>
        <p:spPr bwMode="auto">
          <a:xfrm>
            <a:off x="2143108" y="2857472"/>
            <a:ext cx="4102538" cy="4000528"/>
          </a:xfrm>
          <a:prstGeom prst="rect">
            <a:avLst/>
          </a:prstGeom>
          <a:noFill/>
        </p:spPr>
      </p:pic>
      <p:pic>
        <p:nvPicPr>
          <p:cNvPr id="17" name="Picture 4" descr="http://www.playcast.ru/uploads/2015/10/02/152953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4286256"/>
            <a:ext cx="1714512" cy="2331554"/>
          </a:xfrm>
          <a:prstGeom prst="rect">
            <a:avLst/>
          </a:prstGeom>
          <a:noFill/>
        </p:spPr>
      </p:pic>
      <p:pic>
        <p:nvPicPr>
          <p:cNvPr id="18" name="Picture 8" descr="http://img-fotki.yandex.ru/get/5705/svetlera.3d/0_506e6_c28f84d_ori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2500306"/>
            <a:ext cx="4881118" cy="4143404"/>
          </a:xfrm>
          <a:prstGeom prst="rect">
            <a:avLst/>
          </a:prstGeom>
          <a:noFill/>
        </p:spPr>
      </p:pic>
      <p:pic>
        <p:nvPicPr>
          <p:cNvPr id="19" name="Picture 8" descr="http://img-fotki.yandex.ru/get/5705/svetlera.3d/0_506e6_c28f84d_ori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2" y="5015924"/>
            <a:ext cx="1714512" cy="1455387"/>
          </a:xfrm>
          <a:prstGeom prst="rect">
            <a:avLst/>
          </a:prstGeom>
          <a:noFill/>
        </p:spPr>
      </p:pic>
      <p:pic>
        <p:nvPicPr>
          <p:cNvPr id="20" name="Picture 6" descr="http://img-fotki.yandex.ru/get/4404/oli-el.15c/0_5a0af_59b99490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4571984"/>
            <a:ext cx="2286016" cy="2286016"/>
          </a:xfrm>
          <a:prstGeom prst="rect">
            <a:avLst/>
          </a:prstGeom>
          <a:noFill/>
        </p:spPr>
      </p:pic>
      <p:pic>
        <p:nvPicPr>
          <p:cNvPr id="21" name="Picture 6" descr="http://img-fotki.yandex.ru/get/4404/oli-el.15c/0_5a0af_59b99490_XL"/>
          <p:cNvPicPr>
            <a:picLocks noChangeAspect="1" noChangeArrowheads="1"/>
          </p:cNvPicPr>
          <p:nvPr/>
        </p:nvPicPr>
        <p:blipFill>
          <a:blip r:embed="rId11"/>
          <a:srcRect b="11429"/>
          <a:stretch>
            <a:fillRect/>
          </a:stretch>
        </p:blipFill>
        <p:spPr bwMode="auto">
          <a:xfrm>
            <a:off x="2000232" y="2285992"/>
            <a:ext cx="5000660" cy="4429156"/>
          </a:xfrm>
          <a:prstGeom prst="rect">
            <a:avLst/>
          </a:prstGeom>
          <a:noFill/>
        </p:spPr>
      </p:pic>
      <p:pic>
        <p:nvPicPr>
          <p:cNvPr id="23" name="Picture 33" descr="http://s4.pic4you.ru/y2014/10-29/12216/468264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14678" y="2132784"/>
            <a:ext cx="3208705" cy="4581045"/>
          </a:xfrm>
          <a:prstGeom prst="rect">
            <a:avLst/>
          </a:prstGeom>
          <a:noFill/>
        </p:spPr>
      </p:pic>
      <p:pic>
        <p:nvPicPr>
          <p:cNvPr id="22" name="Picture 33" descr="http://s4.pic4you.ru/y2014/10-29/12216/468264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7620" y="4572008"/>
            <a:ext cx="1400123" cy="1998946"/>
          </a:xfrm>
          <a:prstGeom prst="rect">
            <a:avLst/>
          </a:prstGeom>
          <a:noFill/>
        </p:spPr>
      </p:pic>
      <p:pic>
        <p:nvPicPr>
          <p:cNvPr id="24" name="Picture 37" descr="http://img-fotki.yandex.ru/get/9329/47407354.d16/0_151238_3383f3cf_orig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14744" y="4786322"/>
            <a:ext cx="1476028" cy="1643074"/>
          </a:xfrm>
          <a:prstGeom prst="rect">
            <a:avLst/>
          </a:prstGeom>
          <a:noFill/>
        </p:spPr>
      </p:pic>
      <p:pic>
        <p:nvPicPr>
          <p:cNvPr id="25" name="Picture 37" descr="http://img-fotki.yandex.ru/get/9329/47407354.d16/0_151238_3383f3cf_orig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14612" y="2357563"/>
            <a:ext cx="3786214" cy="4214709"/>
          </a:xfrm>
          <a:prstGeom prst="rect">
            <a:avLst/>
          </a:prstGeom>
          <a:noFill/>
        </p:spPr>
      </p:pic>
      <p:pic>
        <p:nvPicPr>
          <p:cNvPr id="26" name="Picture 35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4810" y="5000636"/>
            <a:ext cx="1354980" cy="1233638"/>
          </a:xfrm>
          <a:prstGeom prst="rect">
            <a:avLst/>
          </a:prstGeom>
          <a:noFill/>
        </p:spPr>
      </p:pic>
      <p:pic>
        <p:nvPicPr>
          <p:cNvPr id="27" name="Picture 35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28926" y="2928934"/>
            <a:ext cx="3738199" cy="3403434"/>
          </a:xfrm>
          <a:prstGeom prst="rect">
            <a:avLst/>
          </a:prstGeom>
          <a:noFill/>
        </p:spPr>
      </p:pic>
      <p:pic>
        <p:nvPicPr>
          <p:cNvPr id="28" name="Picture 31" descr="http://img-fotki.yandex.ru/get/6842/160780412.27a/0_135017_4c7fabbd_orig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00496" y="4643446"/>
            <a:ext cx="1357322" cy="1400996"/>
          </a:xfrm>
          <a:prstGeom prst="rect">
            <a:avLst/>
          </a:prstGeom>
          <a:noFill/>
        </p:spPr>
      </p:pic>
      <p:pic>
        <p:nvPicPr>
          <p:cNvPr id="29" name="Picture 31" descr="http://img-fotki.yandex.ru/get/6842/160780412.27a/0_135017_4c7fabbd_orig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14612" y="2143116"/>
            <a:ext cx="4214842" cy="435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C -0.09462 0.06574 -0.18889 0.13171 -0.25677 0.08032 C -0.32465 0.02893 -0.38142 -0.2426 -0.40746 -0.30834 C -0.43333 -0.37408 -0.42309 -0.34422 -0.41284 -0.3143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4398 C -0.12448 0.1206 -0.26684 0.19745 -0.28802 0.12893 C -0.3092 0.06041 -0.20937 -0.15371 -0.10955 -0.36783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169 C -0.06666 0.1 -0.17014 0.18311 -0.22882 0.1213 C -0.2875 0.05949 -0.30139 -0.14745 -0.3151 -0.35439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C -0.00417 0.05463 -0.00834 0.10926 0.04027 0.12685 C 0.08889 0.14445 0.25416 0.1875 0.29132 0.10602 C 0.32847 0.02454 0.29566 -0.16875 0.26284 -0.36204 " pathEditMode="relative" ptsTypes="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9 0.0456 C 0.07778 0.07709 0.09583 0.1088 0.15903 0.1176 C 0.22222 0.12639 0.38802 0.14375 0.43941 0.09908 C 0.4908 0.0544 0.54184 -0.07222 0.46684 -0.15046 C 0.39184 -0.2287 0.19062 -0.29953 -0.01059 -0.37014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46 C -0.07934 0.09051 -0.15851 0.18195 -0.20764 0.12523 C -0.2566 0.06875 -0.27587 -0.13588 -0.29497 -0.34004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5509 C -0.01719 0.10856 -0.03524 0.16203 0.01563 0.18194 C 0.0665 0.20185 0.25434 0.22083 0.3059 0.17407 C 0.35747 0.12731 0.36389 -0.01644 0.32552 -0.09908 C 0.28715 -0.18172 0.11667 -0.28426 0.07552 -0.3213 " pathEditMode="relative" rAng="0" ptsTypes="aaa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25" name="Picture 17" descr="http://fotoham.ru/img/picture/Aug/11/e57bed110e8d616434234f860d175668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71594"/>
            <a:ext cx="9144000" cy="6858000"/>
          </a:xfrm>
          <a:prstGeom prst="rect">
            <a:avLst/>
          </a:prstGeom>
          <a:noFill/>
        </p:spPr>
      </p:pic>
      <p:pic>
        <p:nvPicPr>
          <p:cNvPr id="17433" name="Picture 25" descr="http://nachalo4ka.ru/wp-content/uploads/2015/01/relsyi-oval.png"/>
          <p:cNvPicPr>
            <a:picLocks noChangeAspect="1" noChangeArrowheads="1"/>
          </p:cNvPicPr>
          <p:nvPr/>
        </p:nvPicPr>
        <p:blipFill>
          <a:blip r:embed="rId4"/>
          <a:srcRect t="71698"/>
          <a:stretch>
            <a:fillRect/>
          </a:stretch>
        </p:blipFill>
        <p:spPr bwMode="auto">
          <a:xfrm>
            <a:off x="-1143040" y="2786058"/>
            <a:ext cx="11358642" cy="1071570"/>
          </a:xfrm>
          <a:prstGeom prst="rect">
            <a:avLst/>
          </a:prstGeom>
          <a:noFill/>
        </p:spPr>
      </p:pic>
      <p:pic>
        <p:nvPicPr>
          <p:cNvPr id="17412" name="Picture 4" descr="http://hdwallnpics.com/wp-content/gallery/cartoon-trains-pictures/train6.png"/>
          <p:cNvPicPr>
            <a:picLocks noChangeAspect="1" noChangeArrowheads="1"/>
          </p:cNvPicPr>
          <p:nvPr/>
        </p:nvPicPr>
        <p:blipFill>
          <a:blip r:embed="rId5"/>
          <a:srcRect l="39150"/>
          <a:stretch>
            <a:fillRect/>
          </a:stretch>
        </p:blipFill>
        <p:spPr bwMode="auto">
          <a:xfrm>
            <a:off x="2285984" y="285728"/>
            <a:ext cx="4796691" cy="3857652"/>
          </a:xfrm>
          <a:prstGeom prst="rect">
            <a:avLst/>
          </a:prstGeom>
          <a:noFill/>
        </p:spPr>
      </p:pic>
      <p:pic>
        <p:nvPicPr>
          <p:cNvPr id="5" name="Picture 4" descr="http://hdwallnpics.com/wp-content/gallery/cartoon-trains-pictures/train6.png"/>
          <p:cNvPicPr>
            <a:picLocks noChangeAspect="1" noChangeArrowheads="1"/>
          </p:cNvPicPr>
          <p:nvPr/>
        </p:nvPicPr>
        <p:blipFill>
          <a:blip r:embed="rId5"/>
          <a:srcRect l="39150" r="32757"/>
          <a:stretch>
            <a:fillRect/>
          </a:stretch>
        </p:blipFill>
        <p:spPr bwMode="auto">
          <a:xfrm>
            <a:off x="6929454" y="285728"/>
            <a:ext cx="2214546" cy="3857652"/>
          </a:xfrm>
          <a:prstGeom prst="rect">
            <a:avLst/>
          </a:prstGeom>
          <a:noFill/>
        </p:spPr>
      </p:pic>
      <p:pic>
        <p:nvPicPr>
          <p:cNvPr id="17427" name="Picture 19" descr="https://img-fotki.yandex.ru/get/6003/120937872.1ba/0_baa8c_fc3b8ca5_XL.png"/>
          <p:cNvPicPr>
            <a:picLocks noChangeAspect="1" noChangeArrowheads="1"/>
          </p:cNvPicPr>
          <p:nvPr/>
        </p:nvPicPr>
        <p:blipFill>
          <a:blip r:embed="rId6"/>
          <a:srcRect r="60156"/>
          <a:stretch>
            <a:fillRect/>
          </a:stretch>
        </p:blipFill>
        <p:spPr bwMode="auto">
          <a:xfrm>
            <a:off x="0" y="857232"/>
            <a:ext cx="2428892" cy="2714644"/>
          </a:xfrm>
          <a:prstGeom prst="rect">
            <a:avLst/>
          </a:prstGeom>
          <a:noFill/>
        </p:spPr>
      </p:pic>
      <p:pic>
        <p:nvPicPr>
          <p:cNvPr id="17415" name="Picture 7" descr="http://funstickons.com/fun%20stuff%20Large/Clown-Face1-18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428736"/>
            <a:ext cx="833410" cy="833410"/>
          </a:xfrm>
          <a:prstGeom prst="rect">
            <a:avLst/>
          </a:prstGeom>
          <a:noFill/>
        </p:spPr>
      </p:pic>
      <p:pic>
        <p:nvPicPr>
          <p:cNvPr id="17419" name="Picture 11" descr="http://kungur-school2.ru/upload/image/______%281%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571604" y="2357430"/>
            <a:ext cx="569820" cy="976914"/>
          </a:xfrm>
          <a:prstGeom prst="rect">
            <a:avLst/>
          </a:prstGeom>
          <a:noFill/>
        </p:spPr>
      </p:pic>
      <p:pic>
        <p:nvPicPr>
          <p:cNvPr id="17435" name="Picture 27" descr="http://hovrashok.com.ua/images/Nov/15/4f3dfafb065e8e99d6cd47202874ed21/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26" y="3571876"/>
            <a:ext cx="1643074" cy="2357502"/>
          </a:xfrm>
          <a:prstGeom prst="rect">
            <a:avLst/>
          </a:prstGeom>
          <a:noFill/>
        </p:spPr>
      </p:pic>
      <p:pic>
        <p:nvPicPr>
          <p:cNvPr id="19" name="Picture 4" descr="http://www.playcast.ru/uploads/2015/10/02/15295309.png"/>
          <p:cNvPicPr>
            <a:picLocks noChangeAspect="1" noChangeArrowheads="1"/>
          </p:cNvPicPr>
          <p:nvPr/>
        </p:nvPicPr>
        <p:blipFill>
          <a:blip r:embed="rId10" cstate="print"/>
          <a:srcRect l="4334" t="11154" r="2486" b="50602"/>
          <a:stretch>
            <a:fillRect/>
          </a:stretch>
        </p:blipFill>
        <p:spPr bwMode="auto">
          <a:xfrm>
            <a:off x="2357422" y="1571612"/>
            <a:ext cx="928694" cy="518341"/>
          </a:xfrm>
          <a:prstGeom prst="rect">
            <a:avLst/>
          </a:prstGeom>
          <a:noFill/>
        </p:spPr>
      </p:pic>
      <p:pic>
        <p:nvPicPr>
          <p:cNvPr id="20" name="Picture 6" descr="http://img-fotki.yandex.ru/get/4404/oli-el.15c/0_5a0af_59b99490_XL"/>
          <p:cNvPicPr>
            <a:picLocks noChangeAspect="1" noChangeArrowheads="1"/>
          </p:cNvPicPr>
          <p:nvPr/>
        </p:nvPicPr>
        <p:blipFill>
          <a:blip r:embed="rId11" cstate="print"/>
          <a:srcRect l="37500" t="9376" r="31250" b="37499"/>
          <a:stretch>
            <a:fillRect/>
          </a:stretch>
        </p:blipFill>
        <p:spPr bwMode="auto">
          <a:xfrm>
            <a:off x="3857620" y="1357298"/>
            <a:ext cx="420224" cy="714380"/>
          </a:xfrm>
          <a:prstGeom prst="rect">
            <a:avLst/>
          </a:prstGeom>
          <a:noFill/>
        </p:spPr>
      </p:pic>
      <p:pic>
        <p:nvPicPr>
          <p:cNvPr id="17437" name="Picture 29" descr="http://s54.radikal.ru/i146/0810/e5/9004bfa1ad73.png"/>
          <p:cNvPicPr>
            <a:picLocks noChangeAspect="1" noChangeArrowheads="1"/>
          </p:cNvPicPr>
          <p:nvPr/>
        </p:nvPicPr>
        <p:blipFill>
          <a:blip r:embed="rId12" cstate="print"/>
          <a:srcRect r="44387"/>
          <a:stretch>
            <a:fillRect/>
          </a:stretch>
        </p:blipFill>
        <p:spPr bwMode="auto">
          <a:xfrm>
            <a:off x="7715272" y="4857760"/>
            <a:ext cx="1700593" cy="2214554"/>
          </a:xfrm>
          <a:prstGeom prst="rect">
            <a:avLst/>
          </a:prstGeom>
          <a:noFill/>
        </p:spPr>
      </p:pic>
      <p:pic>
        <p:nvPicPr>
          <p:cNvPr id="17441" name="Picture 33" descr="http://s4.pic4you.ru/y2014/10-29/12216/4682642.png"/>
          <p:cNvPicPr>
            <a:picLocks noChangeAspect="1" noChangeArrowheads="1"/>
          </p:cNvPicPr>
          <p:nvPr/>
        </p:nvPicPr>
        <p:blipFill>
          <a:blip r:embed="rId13" cstate="print"/>
          <a:srcRect r="38095" b="53305"/>
          <a:stretch>
            <a:fillRect/>
          </a:stretch>
        </p:blipFill>
        <p:spPr bwMode="auto">
          <a:xfrm>
            <a:off x="7143768" y="1357298"/>
            <a:ext cx="663353" cy="714380"/>
          </a:xfrm>
          <a:prstGeom prst="rect">
            <a:avLst/>
          </a:prstGeom>
          <a:noFill/>
        </p:spPr>
      </p:pic>
      <p:pic>
        <p:nvPicPr>
          <p:cNvPr id="17443" name="Picture 35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14" cstate="print"/>
          <a:srcRect r="42062" b="36364"/>
          <a:stretch>
            <a:fillRect/>
          </a:stretch>
        </p:blipFill>
        <p:spPr bwMode="auto">
          <a:xfrm>
            <a:off x="3143240" y="1571612"/>
            <a:ext cx="500066" cy="500066"/>
          </a:xfrm>
          <a:prstGeom prst="rect">
            <a:avLst/>
          </a:prstGeom>
          <a:noFill/>
        </p:spPr>
      </p:pic>
      <p:pic>
        <p:nvPicPr>
          <p:cNvPr id="21" name="Picture 8" descr="http://img-fotki.yandex.ru/get/5705/svetlera.3d/0_506e6_c28f84d_orig.jpg"/>
          <p:cNvPicPr>
            <a:picLocks noChangeAspect="1" noChangeArrowheads="1"/>
          </p:cNvPicPr>
          <p:nvPr/>
        </p:nvPicPr>
        <p:blipFill>
          <a:blip r:embed="rId15" cstate="print"/>
          <a:srcRect r="51219" b="39661"/>
          <a:stretch>
            <a:fillRect/>
          </a:stretch>
        </p:blipFill>
        <p:spPr bwMode="auto">
          <a:xfrm>
            <a:off x="4714876" y="1357298"/>
            <a:ext cx="680362" cy="714380"/>
          </a:xfrm>
          <a:prstGeom prst="rect">
            <a:avLst/>
          </a:prstGeom>
          <a:noFill/>
        </p:spPr>
      </p:pic>
      <p:pic>
        <p:nvPicPr>
          <p:cNvPr id="17445" name="Picture 37" descr="http://img-fotki.yandex.ru/get/9329/47407354.d16/0_151238_3383f3cf_orig.png"/>
          <p:cNvPicPr>
            <a:picLocks noChangeAspect="1" noChangeArrowheads="1"/>
          </p:cNvPicPr>
          <p:nvPr/>
        </p:nvPicPr>
        <p:blipFill>
          <a:blip r:embed="rId16" cstate="print"/>
          <a:srcRect l="51864" b="45946"/>
          <a:stretch>
            <a:fillRect/>
          </a:stretch>
        </p:blipFill>
        <p:spPr bwMode="auto">
          <a:xfrm flipH="1">
            <a:off x="5429256" y="1357298"/>
            <a:ext cx="571487" cy="714380"/>
          </a:xfrm>
          <a:prstGeom prst="rect">
            <a:avLst/>
          </a:prstGeom>
          <a:noFill/>
        </p:spPr>
      </p:pic>
      <p:pic>
        <p:nvPicPr>
          <p:cNvPr id="17439" name="Picture 31" descr="http://img-fotki.yandex.ru/get/6842/160780412.27a/0_135017_4c7fabbd_orig.png"/>
          <p:cNvPicPr>
            <a:picLocks noChangeAspect="1" noChangeArrowheads="1"/>
          </p:cNvPicPr>
          <p:nvPr/>
        </p:nvPicPr>
        <p:blipFill>
          <a:blip r:embed="rId17" cstate="print"/>
          <a:srcRect r="47368" b="49009"/>
          <a:stretch>
            <a:fillRect/>
          </a:stretch>
        </p:blipFill>
        <p:spPr bwMode="auto">
          <a:xfrm>
            <a:off x="5857884" y="1357298"/>
            <a:ext cx="714380" cy="714380"/>
          </a:xfrm>
          <a:prstGeom prst="rect">
            <a:avLst/>
          </a:prstGeom>
          <a:noFill/>
        </p:spPr>
      </p:pic>
      <p:pic>
        <p:nvPicPr>
          <p:cNvPr id="23" name="Picture 39" descr="http://photokillers.ru/sites/default/files/Smoke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-1643106" y="-2428916"/>
            <a:ext cx="4953035" cy="3714776"/>
          </a:xfrm>
          <a:prstGeom prst="rect">
            <a:avLst/>
          </a:prstGeom>
          <a:noFill/>
        </p:spPr>
      </p:pic>
      <p:pic>
        <p:nvPicPr>
          <p:cNvPr id="24" name="поез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/>
          <a:stretch>
            <a:fillRect/>
          </a:stretch>
        </p:blipFill>
        <p:spPr>
          <a:xfrm>
            <a:off x="357158" y="5929330"/>
            <a:ext cx="661990" cy="66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3.33333E-6 L -0.3967 0.009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76841 -0.02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-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1.12691 0.01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1.10503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 L -0.90417 -0.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-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9125 -0.0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 L -0.7625 0.02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" y="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74809 -0.0020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62709 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-0.65903 0.0020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0.01042 L -0.53594 -0.018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-1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52986 -0.01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91</Words>
  <PresentationFormat>Экран (4:3)</PresentationFormat>
  <Paragraphs>5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2017-03-29T14:53:52Z</dcterms:created>
  <dcterms:modified xsi:type="dcterms:W3CDTF">2017-03-30T18:23:41Z</dcterms:modified>
</cp:coreProperties>
</file>