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77" r:id="rId26"/>
    <p:sldId id="284" r:id="rId27"/>
    <p:sldId id="287" r:id="rId28"/>
    <p:sldId id="282" r:id="rId29"/>
    <p:sldId id="286" r:id="rId30"/>
    <p:sldId id="285" r:id="rId31"/>
    <p:sldId id="289" r:id="rId32"/>
    <p:sldId id="288" r:id="rId33"/>
    <p:sldId id="290" r:id="rId34"/>
    <p:sldId id="292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3138168" cy="233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Дикие животные и их охрана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10442"/>
            <a:ext cx="2664296" cy="2131437"/>
          </a:xfrm>
          <a:prstGeom prst="rect">
            <a:avLst/>
          </a:prstGeom>
          <a:noFill/>
        </p:spPr>
      </p:pic>
      <p:pic>
        <p:nvPicPr>
          <p:cNvPr id="5" name="Picture 5" descr="C:\Users\User\Desktop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3052379" cy="2160240"/>
          </a:xfrm>
          <a:prstGeom prst="rect">
            <a:avLst/>
          </a:prstGeom>
          <a:noFill/>
        </p:spPr>
      </p:pic>
      <p:pic>
        <p:nvPicPr>
          <p:cNvPr id="6" name="Picture 3" descr="C:\Users\User\Desktop\slid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185641" cy="2319412"/>
          </a:xfrm>
          <a:prstGeom prst="rect">
            <a:avLst/>
          </a:prstGeom>
          <a:noFill/>
        </p:spPr>
      </p:pic>
      <p:pic>
        <p:nvPicPr>
          <p:cNvPr id="7" name="Picture 2" descr="C:\Users\User\Desktop\slide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908720"/>
            <a:ext cx="2952328" cy="2155199"/>
          </a:xfrm>
          <a:prstGeom prst="rect">
            <a:avLst/>
          </a:prstGeom>
          <a:noFill/>
        </p:spPr>
      </p:pic>
      <p:pic>
        <p:nvPicPr>
          <p:cNvPr id="32769" name="Picture 1" descr="C:\Users\User\Desktop\slide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764703"/>
            <a:ext cx="2483768" cy="314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Ежи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2" y="1124744"/>
            <a:ext cx="9105837" cy="549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Белка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99929" cy="607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Песец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748345" cy="3561259"/>
          </a:xfrm>
          <a:prstGeom prst="rect">
            <a:avLst/>
          </a:prstGeom>
          <a:noFill/>
        </p:spPr>
      </p:pic>
      <p:pic>
        <p:nvPicPr>
          <p:cNvPr id="11267" name="Picture 3" descr="C:\Users\User\Desktop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720" y="3140968"/>
            <a:ext cx="521728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Горностай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0091"/>
            <a:ext cx="9143999" cy="6137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Ласка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50" y="692696"/>
            <a:ext cx="905555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8" y="188640"/>
            <a:ext cx="9236666" cy="6613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Зимой   и   летом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42054" cy="2808312"/>
          </a:xfrm>
          <a:prstGeom prst="rect">
            <a:avLst/>
          </a:prstGeom>
          <a:noFill/>
        </p:spPr>
      </p:pic>
      <p:pic>
        <p:nvPicPr>
          <p:cNvPr id="3075" name="Picture 3" descr="C:\Users\User\Desktop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672408" cy="2757184"/>
          </a:xfrm>
          <a:prstGeom prst="rect">
            <a:avLst/>
          </a:prstGeom>
          <a:noFill/>
        </p:spPr>
      </p:pic>
      <p:pic>
        <p:nvPicPr>
          <p:cNvPr id="3076" name="Picture 4" descr="C:\Users\User\Desktop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25276"/>
            <a:ext cx="4032448" cy="3022533"/>
          </a:xfrm>
          <a:prstGeom prst="rect">
            <a:avLst/>
          </a:prstGeom>
          <a:noFill/>
        </p:spPr>
      </p:pic>
      <p:pic>
        <p:nvPicPr>
          <p:cNvPr id="3077" name="Picture 5" descr="C:\Users\User\Desktop\slid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345996" cy="2899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2674640" cy="28803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Горностай</a:t>
            </a:r>
            <a:endParaRPr lang="ru-RU" sz="1800" b="1" dirty="0"/>
          </a:p>
        </p:txBody>
      </p:sp>
      <p:pic>
        <p:nvPicPr>
          <p:cNvPr id="15362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738736" cy="25922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0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Зимой   и   летом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 descr="C:\Users\User\Desktop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678800" cy="2935213"/>
          </a:xfrm>
          <a:prstGeom prst="rect">
            <a:avLst/>
          </a:prstGeom>
          <a:noFill/>
        </p:spPr>
      </p:pic>
      <p:pic>
        <p:nvPicPr>
          <p:cNvPr id="15364" name="Picture 4" descr="C:\Users\User\Desktop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860360" cy="289877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99792" y="3429000"/>
            <a:ext cx="267464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Косуля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5" name="Picture 5" descr="C:\Users\User\Desktop\slid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888432" cy="2751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Готовятся к зиме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3419872" cy="108012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Белка делает запасы: сушит грибы, ягоды, собирает орехи, желуди, шишки. </a:t>
            </a:r>
          </a:p>
          <a:p>
            <a:endParaRPr lang="ru-RU" b="1" dirty="0"/>
          </a:p>
        </p:txBody>
      </p:sp>
      <p:pic>
        <p:nvPicPr>
          <p:cNvPr id="17411" name="Picture 3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5715000" cy="4572000"/>
          </a:xfrm>
          <a:prstGeom prst="rect">
            <a:avLst/>
          </a:prstGeom>
          <a:noFill/>
        </p:spPr>
      </p:pic>
      <p:pic>
        <p:nvPicPr>
          <p:cNvPr id="17410" name="Picture 2" descr="C:\Users\User\Desktop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«Домики»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3352822" cy="2664296"/>
          </a:xfrm>
          <a:prstGeom prst="rect">
            <a:avLst/>
          </a:prstGeom>
          <a:noFill/>
        </p:spPr>
      </p:pic>
      <p:pic>
        <p:nvPicPr>
          <p:cNvPr id="16387" name="Picture 3" descr="C:\Users\User\Desktop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1091"/>
            <a:ext cx="3816424" cy="3163356"/>
          </a:xfrm>
          <a:prstGeom prst="rect">
            <a:avLst/>
          </a:prstGeom>
          <a:noFill/>
        </p:spPr>
      </p:pic>
      <p:pic>
        <p:nvPicPr>
          <p:cNvPr id="16388" name="Picture 4" descr="C:\Users\User\Desktop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17032"/>
            <a:ext cx="4596203" cy="2930465"/>
          </a:xfrm>
          <a:prstGeom prst="rect">
            <a:avLst/>
          </a:prstGeom>
          <a:noFill/>
        </p:spPr>
      </p:pic>
      <p:pic>
        <p:nvPicPr>
          <p:cNvPr id="16390" name="Picture 6" descr="C:\Users\User\Desktop\slid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430702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</a:rPr>
              <a:t>Дикие животные Урала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Лось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6" y="1412776"/>
            <a:ext cx="909513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Находят в лесу пищу круглый год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915816" cy="1972416"/>
          </a:xfrm>
          <a:prstGeom prst="rect">
            <a:avLst/>
          </a:prstGeom>
          <a:noFill/>
        </p:spPr>
      </p:pic>
      <p:pic>
        <p:nvPicPr>
          <p:cNvPr id="6" name="Picture 3" descr="C:\Users\User\Desktop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077072"/>
            <a:ext cx="4483517" cy="2520280"/>
          </a:xfrm>
          <a:prstGeom prst="rect">
            <a:avLst/>
          </a:prstGeom>
          <a:noFill/>
        </p:spPr>
      </p:pic>
      <p:pic>
        <p:nvPicPr>
          <p:cNvPr id="7" name="Picture 2" descr="C:\Users\User\Desktop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20688"/>
            <a:ext cx="3349966" cy="2271276"/>
          </a:xfrm>
          <a:prstGeom prst="rect">
            <a:avLst/>
          </a:prstGeom>
          <a:noFill/>
        </p:spPr>
      </p:pic>
      <p:pic>
        <p:nvPicPr>
          <p:cNvPr id="1026" name="Picture 2" descr="C:\Users\User\Desktop\slid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65104"/>
            <a:ext cx="3219450" cy="2305050"/>
          </a:xfrm>
          <a:prstGeom prst="rect">
            <a:avLst/>
          </a:prstGeom>
          <a:noFill/>
        </p:spPr>
      </p:pic>
      <p:pic>
        <p:nvPicPr>
          <p:cNvPr id="1027" name="Picture 3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204864"/>
            <a:ext cx="3265563" cy="225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и белка - я линяю,</a:t>
            </a:r>
          </a:p>
          <a:p>
            <a:pPr algn="ctr">
              <a:buNone/>
            </a:pPr>
            <a:r>
              <a:rPr lang="ru-RU" dirty="0" smtClean="0"/>
              <a:t>Шубку серую на белую меняю.</a:t>
            </a:r>
          </a:p>
          <a:p>
            <a:pPr algn="ctr">
              <a:buNone/>
            </a:pPr>
            <a:r>
              <a:rPr lang="ru-RU" dirty="0" smtClean="0"/>
              <a:t>Спрячусь под кусточком, </a:t>
            </a:r>
          </a:p>
          <a:p>
            <a:pPr algn="ctr">
              <a:buNone/>
            </a:pPr>
            <a:r>
              <a:rPr lang="ru-RU" dirty="0" smtClean="0"/>
              <a:t>Присяду под сосной, </a:t>
            </a:r>
          </a:p>
          <a:p>
            <a:pPr algn="ctr">
              <a:buNone/>
            </a:pPr>
            <a:r>
              <a:rPr lang="ru-RU" dirty="0" smtClean="0"/>
              <a:t>Не увидит, не узнает зверь меня лесной. </a:t>
            </a:r>
          </a:p>
          <a:p>
            <a:pPr algn="ctr">
              <a:buNone/>
            </a:pPr>
            <a:r>
              <a:rPr lang="ru-RU" dirty="0" smtClean="0"/>
              <a:t>А питаюсь я зимой мерзлой ягодой, корой.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351491" cy="627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962400"/>
            <a:ext cx="33528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57200"/>
            <a:ext cx="276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sp>
        <p:nvSpPr>
          <p:cNvPr id="14340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b="1" i="1">
              <a:solidFill>
                <a:srgbClr val="0033CC"/>
              </a:solidFill>
            </a:endParaRPr>
          </a:p>
        </p:txBody>
      </p:sp>
      <p:sp>
        <p:nvSpPr>
          <p:cNvPr id="14341" name="WordArt 15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ЖИВОТНЫЕ СЕВЕРА</a:t>
            </a:r>
          </a:p>
        </p:txBody>
      </p:sp>
      <p:pic>
        <p:nvPicPr>
          <p:cNvPr id="1434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5344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Северный олень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Рисунок4"/>
          <p:cNvPicPr>
            <a:picLocks noChangeAspect="1" noChangeArrowheads="1"/>
          </p:cNvPicPr>
          <p:nvPr/>
        </p:nvPicPr>
        <p:blipFill>
          <a:blip r:embed="rId2" cstate="print"/>
          <a:srcRect t="2094"/>
          <a:stretch>
            <a:fillRect/>
          </a:stretch>
        </p:blipFill>
        <p:spPr bwMode="auto">
          <a:xfrm>
            <a:off x="611560" y="836712"/>
            <a:ext cx="768085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30" y="764704"/>
            <a:ext cx="917203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7544" y="188640"/>
            <a:ext cx="8229600" cy="490066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Морж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33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Морские котики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6888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2300" y="0"/>
            <a:ext cx="1054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Бурый медведь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1628800"/>
            <a:ext cx="907300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418" y="0"/>
            <a:ext cx="91535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6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Животные жарких стран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razumniki.ru/images/articles/razvitie_rechi/rech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27223"/>
            <a:ext cx="8484680" cy="41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90600"/>
            <a:ext cx="6667500" cy="4876800"/>
          </a:xfrm>
          <a:prstGeom prst="rect">
            <a:avLst/>
          </a:prstGeom>
          <a:noFill/>
        </p:spPr>
      </p:pic>
      <p:pic>
        <p:nvPicPr>
          <p:cNvPr id="3075" name="Picture 3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20" y="188639"/>
            <a:ext cx="9002180" cy="658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785"/>
            <a:ext cx="9144000" cy="5726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3779" cy="6509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2754" cy="6425826"/>
          </a:xfrm>
          <a:prstGeom prst="rect">
            <a:avLst/>
          </a:prstGeom>
          <a:noFill/>
        </p:spPr>
      </p:pic>
      <p:pic>
        <p:nvPicPr>
          <p:cNvPr id="47107" name="Picture 3" descr="C:\Users\User\Desktop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317500"/>
            <a:ext cx="8547100" cy="622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imgh110178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058" y="0"/>
            <a:ext cx="9420058" cy="6488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Волки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87" y="1052736"/>
            <a:ext cx="9068713" cy="5667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86" y="620688"/>
            <a:ext cx="925817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9" y="620689"/>
            <a:ext cx="912448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1805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 Красной книге животные Урала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Выхухоль, ежи обыкновенные. </a:t>
            </a:r>
            <a:endParaRPr lang="ru-RU" dirty="0"/>
          </a:p>
        </p:txBody>
      </p:sp>
      <p:pic>
        <p:nvPicPr>
          <p:cNvPr id="54274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55134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ДОКУМЕНТЫ\Детский сад\фото\Фото детского сада\SAM_1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56" cy="68875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276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ДОКУМЕНТЫ\Детский сад\фото\Фото детского сада\SAM_1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56" cy="6887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Рысь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13" y="908720"/>
            <a:ext cx="9250613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Кабаны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2504"/>
            <a:ext cx="9144000" cy="6185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Лиса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09501" cy="600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Зайцы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5" y="1052736"/>
            <a:ext cx="9020639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Косули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User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93286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117</Words>
  <Application>Microsoft Office PowerPoint</Application>
  <PresentationFormat>Экран (4:3)</PresentationFormat>
  <Paragraphs>36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Дикие животные и их охрана</vt:lpstr>
      <vt:lpstr>Дикие животные Урала Лось</vt:lpstr>
      <vt:lpstr>Бурый медведь</vt:lpstr>
      <vt:lpstr>Волки</vt:lpstr>
      <vt:lpstr>Рысь</vt:lpstr>
      <vt:lpstr>Кабаны</vt:lpstr>
      <vt:lpstr>Лиса</vt:lpstr>
      <vt:lpstr>Зайцы</vt:lpstr>
      <vt:lpstr>Косули</vt:lpstr>
      <vt:lpstr>Ежи</vt:lpstr>
      <vt:lpstr>Белка</vt:lpstr>
      <vt:lpstr>Песец</vt:lpstr>
      <vt:lpstr>Горностай</vt:lpstr>
      <vt:lpstr>Ласка</vt:lpstr>
      <vt:lpstr>Слайд 15</vt:lpstr>
      <vt:lpstr>Зимой   и   летом</vt:lpstr>
      <vt:lpstr>Горностай</vt:lpstr>
      <vt:lpstr>Готовятся к зиме</vt:lpstr>
      <vt:lpstr>«Домики»</vt:lpstr>
      <vt:lpstr>Находят в лесу пищу круглый год</vt:lpstr>
      <vt:lpstr>Загадка</vt:lpstr>
      <vt:lpstr>Слайд 22</vt:lpstr>
      <vt:lpstr>Слайд 23</vt:lpstr>
      <vt:lpstr>Слайд 24</vt:lpstr>
      <vt:lpstr>Северный олень</vt:lpstr>
      <vt:lpstr>Слайд 26</vt:lpstr>
      <vt:lpstr>Слайд 27</vt:lpstr>
      <vt:lpstr>Морские котики</vt:lpstr>
      <vt:lpstr>Слайд 29</vt:lpstr>
      <vt:lpstr>Слайд 30</vt:lpstr>
      <vt:lpstr>Животные жарких стран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В Красной книге животные Урала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Ильина</cp:lastModifiedBy>
  <cp:revision>68</cp:revision>
  <dcterms:modified xsi:type="dcterms:W3CDTF">2018-02-04T18:32:02Z</dcterms:modified>
</cp:coreProperties>
</file>