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88" r:id="rId4"/>
    <p:sldId id="276" r:id="rId5"/>
    <p:sldId id="283" r:id="rId6"/>
    <p:sldId id="282" r:id="rId7"/>
    <p:sldId id="281" r:id="rId8"/>
    <p:sldId id="277" r:id="rId9"/>
    <p:sldId id="279" r:id="rId10"/>
    <p:sldId id="280" r:id="rId11"/>
    <p:sldId id="284" r:id="rId12"/>
    <p:sldId id="285" r:id="rId13"/>
    <p:sldId id="286" r:id="rId14"/>
    <p:sldId id="28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&#1052;&#1041;&#1044;&#1054;&#1059;\Desktop\&#1076;&#1083;&#1103;%20&#1044;&#1080;&#1085;&#1099;\19%20&#1052;&#1045;&#1058;&#1045;&#1051;&#1068;.mp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&#1052;&#1041;&#1044;&#1054;&#1059;\Desktop\E._ZHeleznova_-_My_v_snezhki_igraem_smelo_(xMusic.me)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https://ds02.infourok.ru/uploads/ex/09ab/0007d1da-11a46f35/hello_html_7cf1106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57356" y="285728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 104»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МБДОУ «Детский сад № 104»</a:t>
            </a:r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5500702"/>
            <a:ext cx="3786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Выполнили:                                                 </a:t>
            </a:r>
          </a:p>
          <a:p>
            <a:pPr algn="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учитель-логопед и педагог-психолог </a:t>
            </a:r>
          </a:p>
          <a:p>
            <a:pPr algn="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Ерина Елена Николаевна</a:t>
            </a:r>
          </a:p>
          <a:p>
            <a:pPr algn="r"/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Бармина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Дина Сергеевна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2857496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Интегрированный досуг «Снежная королева»</a:t>
            </a:r>
          </a:p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(тема «Зима. Зимние забавы»)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b758cc0fddf360cd3c56369a378c077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92988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m2-tub-ru.yandex.net/i?id=9d2bbd9372d15c0ee03cf86b9bbc3a78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4000528" cy="3286148"/>
          </a:xfrm>
          <a:prstGeom prst="rect">
            <a:avLst/>
          </a:prstGeom>
          <a:noFill/>
        </p:spPr>
      </p:pic>
      <p:pic>
        <p:nvPicPr>
          <p:cNvPr id="23556" name="Picture 4" descr="http://www.planetaskazok.ru/images/stories/oseeva/sinie_listya/img_0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3467" y="500042"/>
            <a:ext cx="3750495" cy="3429024"/>
          </a:xfrm>
          <a:prstGeom prst="rect">
            <a:avLst/>
          </a:prstGeom>
          <a:noFill/>
        </p:spPr>
      </p:pic>
      <p:pic>
        <p:nvPicPr>
          <p:cNvPr id="23558" name="Picture 6" descr="http://weclipart.com/gimg/043208CE22FA34BF/stock-vector-children-skiing-down-of-the-hill-winter-activities-isolated-objects-on-snow-winter-background-166013930.jpg"/>
          <p:cNvPicPr>
            <a:picLocks noChangeAspect="1" noChangeArrowheads="1"/>
          </p:cNvPicPr>
          <p:nvPr/>
        </p:nvPicPr>
        <p:blipFill>
          <a:blip r:embed="rId4"/>
          <a:srcRect l="53334" b="62158"/>
          <a:stretch>
            <a:fillRect/>
          </a:stretch>
        </p:blipFill>
        <p:spPr bwMode="auto">
          <a:xfrm>
            <a:off x="2643174" y="4000504"/>
            <a:ext cx="392909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xameleon31.ru/pages/sub3_fotoprint/31_priroda/b/PG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900igr.net/datai/chtenie/Slova-kakoj-3.files/0007-006-SHapochka-i-varezhki-MJAGK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00042"/>
            <a:ext cx="6429420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laycast.ru/uploads/2013/01/17/4450444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playcast.ru/uploads/2012/12/24/4294145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laycast.ru/uploads/2012/12/24/4294145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355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48"/>
          </a:xfrm>
          <a:prstGeom prst="rect">
            <a:avLst/>
          </a:prstGeom>
        </p:spPr>
      </p:pic>
      <p:sp>
        <p:nvSpPr>
          <p:cNvPr id="3" name="Управляющая кнопка: звук 2">
            <a:hlinkClick r:id="rId4" action="ppaction://program" highlightClick="1">
              <a:snd r:embed="rId3" name="applause.wav" builtIn="1"/>
            </a:hlinkClick>
          </p:cNvPr>
          <p:cNvSpPr/>
          <p:nvPr/>
        </p:nvSpPr>
        <p:spPr>
          <a:xfrm>
            <a:off x="8572528" y="6286520"/>
            <a:ext cx="357190" cy="35719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laycast.ru/uploads/2013/01/17/4450444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laycast.ru/uploads/2016/10/09/2014035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highstar.ru/pictures/snegovik/0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3296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4" name="Picture 14" descr="http://s1.iconbird.com/ico/0912/ChristmasIconSet/w256h2561348323454Snowflak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14290"/>
            <a:ext cx="3081342" cy="3081342"/>
          </a:xfrm>
          <a:prstGeom prst="rect">
            <a:avLst/>
          </a:prstGeom>
          <a:noFill/>
        </p:spPr>
      </p:pic>
      <p:pic>
        <p:nvPicPr>
          <p:cNvPr id="9" name="Рисунок 8" descr="http://screen-desktop.ru/img/picture/Aug/19/98a4f185cb295dd47cc634911e23dc4b/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214422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http://s1.iconbird.com/ico/0912/ChristmasIconSet/w256h2561348323454Snowflak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3428992" cy="3081342"/>
          </a:xfrm>
          <a:prstGeom prst="rect">
            <a:avLst/>
          </a:prstGeom>
          <a:noFill/>
        </p:spPr>
      </p:pic>
      <p:pic>
        <p:nvPicPr>
          <p:cNvPr id="11" name="Picture 14" descr="http://s1.iconbird.com/ico/0912/ChristmasIconSet/w256h2561348323454Snowflak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500174"/>
            <a:ext cx="3081342" cy="3081342"/>
          </a:xfrm>
          <a:prstGeom prst="rect">
            <a:avLst/>
          </a:prstGeom>
          <a:noFill/>
        </p:spPr>
      </p:pic>
      <p:pic>
        <p:nvPicPr>
          <p:cNvPr id="12" name="Picture 14" descr="http://s1.iconbird.com/ico/0912/ChristmasIconSet/w256h2561348323454Snowflak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429000"/>
            <a:ext cx="3081342" cy="3429000"/>
          </a:xfrm>
          <a:prstGeom prst="rect">
            <a:avLst/>
          </a:prstGeom>
          <a:noFill/>
        </p:spPr>
      </p:pic>
      <p:pic>
        <p:nvPicPr>
          <p:cNvPr id="13" name="Picture 14" descr="http://s1.iconbird.com/ico/0912/ChristmasIconSet/w256h2561348323454Snowflak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6"/>
            <a:ext cx="3510002" cy="3510002"/>
          </a:xfrm>
          <a:prstGeom prst="rect">
            <a:avLst/>
          </a:prstGeom>
          <a:noFill/>
        </p:spPr>
      </p:pic>
      <p:pic>
        <p:nvPicPr>
          <p:cNvPr id="4100" name="Picture 4" descr="http://nenuda.ru/nuda/220/219041/219041_html_m67eafed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714884"/>
            <a:ext cx="1428760" cy="1500181"/>
          </a:xfrm>
          <a:prstGeom prst="rect">
            <a:avLst/>
          </a:prstGeom>
          <a:noFill/>
        </p:spPr>
      </p:pic>
      <p:pic>
        <p:nvPicPr>
          <p:cNvPr id="4098" name="Picture 2" descr="https://ds03.infourok.ru/uploads/ex/08c3/00038b32-2f1cc5e5/hello_html_m23fbb8f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1142984"/>
            <a:ext cx="1376515" cy="1333499"/>
          </a:xfrm>
          <a:prstGeom prst="rect">
            <a:avLst/>
          </a:prstGeom>
          <a:noFill/>
        </p:spPr>
      </p:pic>
      <p:pic>
        <p:nvPicPr>
          <p:cNvPr id="10" name="Рисунок 9" descr="http://fs.nashaucheba.ru/tw_files2/urls_3/1439/d-1438910/1438910_html_m99892f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2285992"/>
            <a:ext cx="12858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http://badumka.ru/images/1705557_strah-piktogramm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4500570"/>
            <a:ext cx="1285852" cy="1285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content.foto.my.mail.ru/mail/skoros.t.b/_blogs/i-10741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img3.proshkolu.ru/content/media/pic/std/3000000/2260000/2259453-d13b68a2b1b4704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285992"/>
            <a:ext cx="250033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highstar.ru/pictures/snegovik/0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6643734" cy="6858000"/>
          </a:xfrm>
          <a:prstGeom prst="rect">
            <a:avLst/>
          </a:prstGeom>
          <a:noFill/>
        </p:spPr>
      </p:pic>
      <p:sp>
        <p:nvSpPr>
          <p:cNvPr id="3" name="Управляющая кнопка: звук 2">
            <a:hlinkClick r:id="rId4" action="ppaction://program" highlightClick="1">
              <a:snd r:embed="rId3" name="applause.wav" builtIn="1"/>
            </a:hlinkClick>
          </p:cNvPr>
          <p:cNvSpPr/>
          <p:nvPr/>
        </p:nvSpPr>
        <p:spPr>
          <a:xfrm>
            <a:off x="8572528" y="6429396"/>
            <a:ext cx="571472" cy="285752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44</Words>
  <Application>Microsoft Office PowerPoint</Application>
  <PresentationFormat>Экран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МБДОУ</dc:creator>
  <cp:lastModifiedBy>МБДОУ</cp:lastModifiedBy>
  <cp:revision>40</cp:revision>
  <dcterms:created xsi:type="dcterms:W3CDTF">2016-11-15T08:02:51Z</dcterms:created>
  <dcterms:modified xsi:type="dcterms:W3CDTF">2017-03-02T05:56:29Z</dcterms:modified>
</cp:coreProperties>
</file>