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71" r:id="rId9"/>
    <p:sldId id="272" r:id="rId10"/>
    <p:sldId id="273" r:id="rId11"/>
    <p:sldId id="274" r:id="rId12"/>
    <p:sldId id="276" r:id="rId13"/>
    <p:sldId id="277" r:id="rId14"/>
    <p:sldId id="261" r:id="rId15"/>
    <p:sldId id="263" r:id="rId16"/>
    <p:sldId id="264" r:id="rId17"/>
    <p:sldId id="265" r:id="rId18"/>
    <p:sldId id="266" r:id="rId19"/>
    <p:sldId id="267" r:id="rId20"/>
    <p:sldId id="268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8" autoAdjust="0"/>
    <p:restoredTop sz="93608" autoAdjust="0"/>
  </p:normalViewPr>
  <p:slideViewPr>
    <p:cSldViewPr>
      <p:cViewPr varScale="1">
        <p:scale>
          <a:sx n="84" d="100"/>
          <a:sy n="84" d="100"/>
        </p:scale>
        <p:origin x="147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1202-A5AE-4C69-BF5C-9399EE67300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F79EF-6DA2-4F98-B426-AA2FAF7C5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09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1202-A5AE-4C69-BF5C-9399EE67300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F79EF-6DA2-4F98-B426-AA2FAF7C5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85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1202-A5AE-4C69-BF5C-9399EE67300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F79EF-6DA2-4F98-B426-AA2FAF7C5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48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1202-A5AE-4C69-BF5C-9399EE67300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F79EF-6DA2-4F98-B426-AA2FAF7C5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483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1202-A5AE-4C69-BF5C-9399EE67300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F79EF-6DA2-4F98-B426-AA2FAF7C5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88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1202-A5AE-4C69-BF5C-9399EE67300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F79EF-6DA2-4F98-B426-AA2FAF7C5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31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1202-A5AE-4C69-BF5C-9399EE67300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F79EF-6DA2-4F98-B426-AA2FAF7C5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990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1202-A5AE-4C69-BF5C-9399EE67300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F79EF-6DA2-4F98-B426-AA2FAF7C5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501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1202-A5AE-4C69-BF5C-9399EE67300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F79EF-6DA2-4F98-B426-AA2FAF7C5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40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1202-A5AE-4C69-BF5C-9399EE67300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F79EF-6DA2-4F98-B426-AA2FAF7C5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04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1202-A5AE-4C69-BF5C-9399EE67300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F79EF-6DA2-4F98-B426-AA2FAF7C5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58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81202-A5AE-4C69-BF5C-9399EE67300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F79EF-6DA2-4F98-B426-AA2FAF7C5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8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620688"/>
            <a:ext cx="8548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Муниципальное дошкольное образовательное учреждение</a:t>
            </a:r>
          </a:p>
          <a:p>
            <a:r>
              <a:rPr lang="ru-RU" dirty="0"/>
              <a:t>                          Детский сад комбинированного вида № 131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3648" y="2996952"/>
            <a:ext cx="5428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«Современные </a:t>
            </a:r>
            <a:r>
              <a:rPr lang="ru-RU" sz="2400" b="1" i="1" dirty="0" err="1"/>
              <a:t>здоровьесберегающие</a:t>
            </a:r>
            <a:r>
              <a:rPr lang="ru-RU" sz="2400" b="1" i="1" dirty="0"/>
              <a:t> </a:t>
            </a:r>
          </a:p>
          <a:p>
            <a:pPr algn="ctr"/>
            <a:r>
              <a:rPr lang="ru-RU" sz="2400" b="1" i="1" dirty="0"/>
              <a:t>технологии»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4168" y="4725144"/>
            <a:ext cx="268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Подготовила: </a:t>
            </a:r>
            <a:r>
              <a:rPr lang="ru-RU" dirty="0" err="1"/>
              <a:t>Горзей</a:t>
            </a:r>
            <a:r>
              <a:rPr lang="ru-RU" dirty="0"/>
              <a:t> Е. 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7784" y="5877272"/>
            <a:ext cx="4194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г. Комсомольск-на-Амуре</a:t>
            </a:r>
          </a:p>
          <a:p>
            <a:r>
              <a:rPr lang="ru-RU" dirty="0"/>
              <a:t>                 2025 г.</a:t>
            </a:r>
          </a:p>
        </p:txBody>
      </p:sp>
    </p:spTree>
    <p:extLst>
      <p:ext uri="{BB962C8B-B14F-4D97-AF65-F5344CB8AC3E}">
        <p14:creationId xmlns:p14="http://schemas.microsoft.com/office/powerpoint/2010/main" val="36240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Фото физра\DSC02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2713"/>
            <a:ext cx="12038012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243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Фото физра\DSC027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-307975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188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Фото физра\DSC027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838200"/>
            <a:ext cx="12574959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786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D:\Фото физра\DSC02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63" y="-1079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528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Елена\Desktop\12450756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Desktop\25019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16" y="-1"/>
            <a:ext cx="9263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Елена\Desktop\12450756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16" y="2348881"/>
            <a:ext cx="9263316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692696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/>
              <a:t>Формы организации</a:t>
            </a:r>
          </a:p>
          <a:p>
            <a:pPr algn="ctr"/>
            <a:r>
              <a:rPr lang="ru-RU" sz="3600" i="1" dirty="0" err="1"/>
              <a:t>здоровьесберегающей</a:t>
            </a:r>
            <a:r>
              <a:rPr lang="ru-RU" sz="3600" i="1" dirty="0"/>
              <a:t> работы</a:t>
            </a:r>
          </a:p>
        </p:txBody>
      </p:sp>
    </p:spTree>
    <p:extLst>
      <p:ext uri="{BB962C8B-B14F-4D97-AF65-F5344CB8AC3E}">
        <p14:creationId xmlns:p14="http://schemas.microsoft.com/office/powerpoint/2010/main" val="3749458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800" b="1" i="1" dirty="0">
                <a:solidFill>
                  <a:prstClr val="black"/>
                </a:solidFill>
                <a:ea typeface="+mn-ea"/>
                <a:cs typeface="+mn-cs"/>
              </a:rPr>
              <a:t>Физкультурное занятие</a:t>
            </a:r>
            <a:br>
              <a:rPr lang="ru-RU" sz="28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i="1" dirty="0">
                <a:solidFill>
                  <a:prstClr val="black"/>
                </a:solidFill>
                <a:ea typeface="+mn-ea"/>
                <a:cs typeface="+mn-cs"/>
              </a:rPr>
              <a:t>занятия проводятся в соответствии </a:t>
            </a:r>
            <a:br>
              <a:rPr lang="ru-RU" sz="2400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i="1" dirty="0">
                <a:solidFill>
                  <a:prstClr val="black"/>
                </a:solidFill>
                <a:ea typeface="+mn-ea"/>
                <a:cs typeface="+mn-cs"/>
              </a:rPr>
              <a:t>с программой, перед занятием необходимо</a:t>
            </a:r>
            <a:br>
              <a:rPr lang="ru-RU" sz="2400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i="1" dirty="0">
                <a:solidFill>
                  <a:prstClr val="black"/>
                </a:solidFill>
                <a:ea typeface="+mn-ea"/>
                <a:cs typeface="+mn-cs"/>
              </a:rPr>
              <a:t>хорошо проветрить помещение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8096" y="629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292006"/>
            <a:ext cx="77048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/>
              <a:t>Физкультурное занятие</a:t>
            </a:r>
          </a:p>
          <a:p>
            <a:pPr algn="ctr"/>
            <a:endParaRPr lang="ru-RU" sz="4400" i="1" dirty="0"/>
          </a:p>
          <a:p>
            <a:pPr algn="ctr"/>
            <a:r>
              <a:rPr lang="ru-RU" sz="4400" i="1" dirty="0"/>
              <a:t>занятия проводятся в соответствии с</a:t>
            </a:r>
          </a:p>
          <a:p>
            <a:pPr algn="ctr"/>
            <a:r>
              <a:rPr lang="ru-RU" sz="4400" i="1" dirty="0"/>
              <a:t> программой, перед занятием необходимо хорошо </a:t>
            </a:r>
          </a:p>
          <a:p>
            <a:pPr algn="ctr"/>
            <a:r>
              <a:rPr lang="ru-RU" sz="4400" i="1" dirty="0"/>
              <a:t>проветрить помещение</a:t>
            </a:r>
          </a:p>
        </p:txBody>
      </p:sp>
    </p:spTree>
    <p:extLst>
      <p:ext uri="{BB962C8B-B14F-4D97-AF65-F5344CB8AC3E}">
        <p14:creationId xmlns:p14="http://schemas.microsoft.com/office/powerpoint/2010/main" val="3018737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Фото физра\DSC02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63" y="-638175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581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3" y="1196752"/>
            <a:ext cx="85689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/>
              <a:t>Подвижные и спортивные игры</a:t>
            </a:r>
          </a:p>
          <a:p>
            <a:pPr algn="ctr"/>
            <a:endParaRPr lang="ru-RU" sz="2400" dirty="0"/>
          </a:p>
          <a:p>
            <a:pPr algn="ctr"/>
            <a:r>
              <a:rPr lang="ru-RU" sz="3200" i="1" dirty="0"/>
              <a:t>подбираются в соответствии с возрастом</a:t>
            </a:r>
          </a:p>
          <a:p>
            <a:pPr algn="ctr"/>
            <a:r>
              <a:rPr lang="ru-RU" sz="3200" i="1" dirty="0"/>
              <a:t>ребенка, местом и временем ее проведения. В</a:t>
            </a:r>
          </a:p>
          <a:p>
            <a:pPr algn="ctr"/>
            <a:r>
              <a:rPr lang="ru-RU" sz="3200" i="1" dirty="0"/>
              <a:t>детском саду используем лишь элементы</a:t>
            </a:r>
          </a:p>
          <a:p>
            <a:pPr algn="ctr"/>
            <a:r>
              <a:rPr lang="ru-RU" sz="3200" i="1" dirty="0"/>
              <a:t>спортивных игр.</a:t>
            </a:r>
          </a:p>
        </p:txBody>
      </p:sp>
    </p:spTree>
    <p:extLst>
      <p:ext uri="{BB962C8B-B14F-4D97-AF65-F5344CB8AC3E}">
        <p14:creationId xmlns:p14="http://schemas.microsoft.com/office/powerpoint/2010/main" val="1619197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Фото физра\DSC027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3188" y="-38100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072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7" y="1052736"/>
            <a:ext cx="73448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/>
              <a:t>Гимнастика бодрящая, закаливание</a:t>
            </a:r>
          </a:p>
          <a:p>
            <a:endParaRPr lang="ru-RU" sz="3200" i="1" dirty="0"/>
          </a:p>
          <a:p>
            <a:pPr algn="ctr"/>
            <a:r>
              <a:rPr lang="ru-RU" sz="4000" i="1" dirty="0"/>
              <a:t>Форма проведения различна: упражнения на кроватках, ходьба по дорожкам «здоровья», обширное умывание и другие.</a:t>
            </a:r>
          </a:p>
        </p:txBody>
      </p:sp>
    </p:spTree>
    <p:extLst>
      <p:ext uri="{BB962C8B-B14F-4D97-AF65-F5344CB8AC3E}">
        <p14:creationId xmlns:p14="http://schemas.microsoft.com/office/powerpoint/2010/main" val="2186498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980728"/>
            <a:ext cx="99936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       «</a:t>
            </a:r>
            <a:r>
              <a:rPr lang="ru-RU" sz="3200" i="1" dirty="0"/>
              <a:t>Забота о здоровье – это важнейший </a:t>
            </a:r>
          </a:p>
          <a:p>
            <a:r>
              <a:rPr lang="ru-RU" sz="3200" i="1" dirty="0"/>
              <a:t>   труд воспитателя. От жизнерадостности, </a:t>
            </a:r>
          </a:p>
          <a:p>
            <a:r>
              <a:rPr lang="ru-RU" sz="3200" i="1" dirty="0"/>
              <a:t>    бодрости детей зависит их духовная жизнь,</a:t>
            </a:r>
          </a:p>
          <a:p>
            <a:r>
              <a:rPr lang="ru-RU" sz="3200" i="1" dirty="0"/>
              <a:t>              мировоззрение, умственное</a:t>
            </a:r>
          </a:p>
          <a:p>
            <a:r>
              <a:rPr lang="ru-RU" sz="3200" i="1" dirty="0"/>
              <a:t>        развитие, прочность знаний, вера в</a:t>
            </a:r>
          </a:p>
          <a:p>
            <a:r>
              <a:rPr lang="ru-RU" sz="3200" i="1" dirty="0"/>
              <a:t>                                  свои силы»</a:t>
            </a:r>
          </a:p>
          <a:p>
            <a:endParaRPr lang="ru-RU" sz="3200" dirty="0"/>
          </a:p>
          <a:p>
            <a:r>
              <a:rPr lang="ru-RU" sz="3200" dirty="0"/>
              <a:t>                                     </a:t>
            </a:r>
            <a:r>
              <a:rPr lang="ru-RU" sz="3200" i="1" dirty="0"/>
              <a:t>В. А. 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val="24787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Фото физра\DSC02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5288" y="-619125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327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844824"/>
            <a:ext cx="75608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/>
              <a:t>Гимнастика дыхательная</a:t>
            </a:r>
          </a:p>
          <a:p>
            <a:pPr algn="ctr"/>
            <a:endParaRPr lang="ru-RU" i="1" dirty="0"/>
          </a:p>
          <a:p>
            <a:pPr algn="ctr"/>
            <a:r>
              <a:rPr lang="ru-RU" sz="4000" i="1" dirty="0"/>
              <a:t>проводится в проветриваемом помещении,</a:t>
            </a:r>
          </a:p>
          <a:p>
            <a:pPr algn="ctr"/>
            <a:r>
              <a:rPr lang="ru-RU" sz="4000" i="1" dirty="0"/>
              <a:t>педагог дает детям инструкции об </a:t>
            </a:r>
          </a:p>
          <a:p>
            <a:pPr algn="ctr"/>
            <a:r>
              <a:rPr lang="ru-RU" sz="4000" i="1" dirty="0"/>
              <a:t>обязательной гигиене полости носа</a:t>
            </a:r>
          </a:p>
        </p:txBody>
      </p:sp>
    </p:spTree>
    <p:extLst>
      <p:ext uri="{BB962C8B-B14F-4D97-AF65-F5344CB8AC3E}">
        <p14:creationId xmlns:p14="http://schemas.microsoft.com/office/powerpoint/2010/main" val="534224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D:\Фото физра\DSC027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38" y="-601663"/>
            <a:ext cx="12038013" cy="90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299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D:\Фото физра\DSC02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113" y="-99392"/>
            <a:ext cx="12038013" cy="1022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640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" y="0"/>
            <a:ext cx="9144000" cy="778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340767"/>
            <a:ext cx="842493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err="1"/>
              <a:t>Сказкотерапия</a:t>
            </a:r>
            <a:endParaRPr lang="ru-RU" sz="4800" b="1" i="1" dirty="0"/>
          </a:p>
          <a:p>
            <a:pPr algn="ctr"/>
            <a:endParaRPr lang="ru-RU" i="1" dirty="0"/>
          </a:p>
          <a:p>
            <a:pPr algn="ctr"/>
            <a:r>
              <a:rPr lang="ru-RU" sz="4000" i="1" dirty="0"/>
              <a:t>Используется для </a:t>
            </a:r>
          </a:p>
          <a:p>
            <a:pPr algn="ctr"/>
            <a:r>
              <a:rPr lang="ru-RU" sz="4000" i="1" dirty="0" err="1"/>
              <a:t>психо</a:t>
            </a:r>
            <a:r>
              <a:rPr lang="ru-RU" sz="4000" i="1" dirty="0"/>
              <a:t> – терапевтической и</a:t>
            </a:r>
          </a:p>
          <a:p>
            <a:pPr algn="ctr"/>
            <a:r>
              <a:rPr lang="ru-RU" sz="4000" i="1" dirty="0"/>
              <a:t>развивающей среды. </a:t>
            </a:r>
          </a:p>
          <a:p>
            <a:pPr algn="ctr"/>
            <a:r>
              <a:rPr lang="ru-RU" sz="4000" i="1" dirty="0"/>
              <a:t>Сказку может</a:t>
            </a:r>
          </a:p>
          <a:p>
            <a:pPr algn="ctr"/>
            <a:r>
              <a:rPr lang="ru-RU" sz="4000" i="1" dirty="0"/>
              <a:t>рассказывать взрослый, либо это может быть</a:t>
            </a:r>
          </a:p>
          <a:p>
            <a:pPr algn="ctr"/>
            <a:r>
              <a:rPr lang="ru-RU" sz="4000" i="1" dirty="0"/>
              <a:t>групповое рассказывание.</a:t>
            </a:r>
          </a:p>
        </p:txBody>
      </p:sp>
    </p:spTree>
    <p:extLst>
      <p:ext uri="{BB962C8B-B14F-4D97-AF65-F5344CB8AC3E}">
        <p14:creationId xmlns:p14="http://schemas.microsoft.com/office/powerpoint/2010/main" val="3075237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1730" y="980728"/>
            <a:ext cx="7822270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i="1" dirty="0"/>
              <a:t>Технологии музыкального </a:t>
            </a:r>
          </a:p>
          <a:p>
            <a:pPr algn="ctr"/>
            <a:r>
              <a:rPr lang="ru-RU" sz="4400" b="1" i="1" dirty="0"/>
              <a:t>воздействия</a:t>
            </a:r>
          </a:p>
          <a:p>
            <a:pPr algn="ctr"/>
            <a:endParaRPr lang="ru-RU" i="1" dirty="0"/>
          </a:p>
          <a:p>
            <a:pPr algn="ctr"/>
            <a:endParaRPr lang="ru-RU" i="1" dirty="0"/>
          </a:p>
          <a:p>
            <a:pPr algn="ctr"/>
            <a:r>
              <a:rPr lang="ru-RU" sz="3600" i="1" dirty="0"/>
              <a:t>Используется в качестве</a:t>
            </a:r>
          </a:p>
          <a:p>
            <a:pPr algn="ctr"/>
            <a:r>
              <a:rPr lang="ru-RU" sz="3600" i="1" dirty="0"/>
              <a:t>вспомогательного средства, как</a:t>
            </a:r>
          </a:p>
          <a:p>
            <a:pPr algn="ctr"/>
            <a:r>
              <a:rPr lang="ru-RU" sz="3600" i="1" dirty="0"/>
              <a:t>часть других технологий, для снятия</a:t>
            </a:r>
          </a:p>
          <a:p>
            <a:pPr algn="ctr"/>
            <a:r>
              <a:rPr lang="ru-RU" sz="3600" i="1" dirty="0"/>
              <a:t>напряжения, повышения</a:t>
            </a:r>
          </a:p>
          <a:p>
            <a:pPr algn="ctr"/>
            <a:r>
              <a:rPr lang="ru-RU" sz="3600" i="1" dirty="0"/>
              <a:t>эмоционального настроя.</a:t>
            </a:r>
          </a:p>
        </p:txBody>
      </p:sp>
    </p:spTree>
    <p:extLst>
      <p:ext uri="{BB962C8B-B14F-4D97-AF65-F5344CB8AC3E}">
        <p14:creationId xmlns:p14="http://schemas.microsoft.com/office/powerpoint/2010/main" val="3134587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184" y="1052736"/>
            <a:ext cx="8096447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i="1" dirty="0"/>
              <a:t>Технологии эстетической</a:t>
            </a:r>
          </a:p>
          <a:p>
            <a:pPr algn="ctr"/>
            <a:r>
              <a:rPr lang="ru-RU" sz="4400" b="1" i="1" dirty="0"/>
              <a:t>направленности</a:t>
            </a:r>
          </a:p>
          <a:p>
            <a:pPr algn="ctr"/>
            <a:endParaRPr lang="ru-RU" i="1" dirty="0"/>
          </a:p>
          <a:p>
            <a:pPr algn="ctr"/>
            <a:r>
              <a:rPr lang="ru-RU" sz="3200" i="1" dirty="0"/>
              <a:t>Реализуется на занятиях художественно – </a:t>
            </a:r>
          </a:p>
          <a:p>
            <a:pPr algn="ctr"/>
            <a:r>
              <a:rPr lang="ru-RU" sz="3200" i="1" dirty="0"/>
              <a:t>эстетического цикла, </a:t>
            </a:r>
          </a:p>
          <a:p>
            <a:pPr algn="ctr"/>
            <a:r>
              <a:rPr lang="ru-RU" sz="3200" i="1" dirty="0"/>
              <a:t>при посещении театров, выставок, </a:t>
            </a:r>
          </a:p>
          <a:p>
            <a:pPr algn="ctr"/>
            <a:r>
              <a:rPr lang="ru-RU" sz="3200" i="1" dirty="0"/>
              <a:t>оформление </a:t>
            </a:r>
          </a:p>
          <a:p>
            <a:pPr algn="ctr"/>
            <a:r>
              <a:rPr lang="ru-RU" sz="3200" i="1" dirty="0"/>
              <a:t>помещений к праздникам</a:t>
            </a:r>
          </a:p>
        </p:txBody>
      </p:sp>
    </p:spTree>
    <p:extLst>
      <p:ext uri="{BB962C8B-B14F-4D97-AF65-F5344CB8AC3E}">
        <p14:creationId xmlns:p14="http://schemas.microsoft.com/office/powerpoint/2010/main" val="2206398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764704"/>
            <a:ext cx="762820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/>
              <a:t>Мы стремимся к полной</a:t>
            </a:r>
          </a:p>
          <a:p>
            <a:pPr algn="ctr"/>
            <a:r>
              <a:rPr lang="ru-RU" sz="4000" b="1" i="1" dirty="0"/>
              <a:t>реализации, в жизни</a:t>
            </a:r>
          </a:p>
          <a:p>
            <a:pPr algn="ctr"/>
            <a:r>
              <a:rPr lang="ru-RU" sz="4000" b="1" i="1" dirty="0"/>
              <a:t>каждого ребенка, трех</a:t>
            </a:r>
          </a:p>
          <a:p>
            <a:pPr algn="ctr"/>
            <a:r>
              <a:rPr lang="ru-RU" sz="4000" b="1" i="1" dirty="0"/>
              <a:t>моментов:</a:t>
            </a:r>
          </a:p>
          <a:p>
            <a:pPr algn="ctr"/>
            <a:r>
              <a:rPr lang="ru-RU" sz="3600" b="1" i="1" dirty="0"/>
              <a:t>- </a:t>
            </a:r>
            <a:r>
              <a:rPr lang="ru-RU" sz="3200" i="1" dirty="0"/>
              <a:t>достаточной индивидуальной</a:t>
            </a:r>
          </a:p>
          <a:p>
            <a:pPr algn="ctr"/>
            <a:r>
              <a:rPr lang="ru-RU" sz="3200" i="1" dirty="0"/>
              <a:t>умственной нагрузки</a:t>
            </a:r>
          </a:p>
          <a:p>
            <a:pPr marL="285750" indent="-285750" algn="ctr">
              <a:buFontTx/>
              <a:buChar char="-"/>
            </a:pPr>
            <a:r>
              <a:rPr lang="ru-RU" sz="3200" i="1" dirty="0"/>
              <a:t>обеспечение условий для  преобладания положительных</a:t>
            </a:r>
          </a:p>
          <a:p>
            <a:pPr algn="ctr"/>
            <a:r>
              <a:rPr lang="ru-RU" sz="3200" i="1" dirty="0"/>
              <a:t>и эмоциональных впечатлений</a:t>
            </a:r>
          </a:p>
          <a:p>
            <a:pPr marL="285750" indent="-285750" algn="ctr">
              <a:buFontTx/>
              <a:buChar char="-"/>
            </a:pPr>
            <a:r>
              <a:rPr lang="ru-RU" sz="3200" i="1" dirty="0"/>
              <a:t>полное удовлетворение потребности в движении</a:t>
            </a:r>
          </a:p>
        </p:txBody>
      </p:sp>
    </p:spTree>
    <p:extLst>
      <p:ext uri="{BB962C8B-B14F-4D97-AF65-F5344CB8AC3E}">
        <p14:creationId xmlns:p14="http://schemas.microsoft.com/office/powerpoint/2010/main" val="2581826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2787" y="2780928"/>
            <a:ext cx="46231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i="1" dirty="0"/>
              <a:t>СПАСИБО </a:t>
            </a:r>
          </a:p>
          <a:p>
            <a:pPr algn="ctr"/>
            <a:r>
              <a:rPr lang="ru-RU" sz="5400" b="1" i="1" dirty="0"/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214307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1124744"/>
            <a:ext cx="85632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/>
              <a:t>Здоровье – это состояние полного</a:t>
            </a:r>
          </a:p>
          <a:p>
            <a:pPr algn="ctr"/>
            <a:r>
              <a:rPr lang="ru-RU" sz="3200" i="1" dirty="0"/>
              <a:t>физического, психического</a:t>
            </a:r>
          </a:p>
          <a:p>
            <a:pPr algn="ctr"/>
            <a:r>
              <a:rPr lang="ru-RU" sz="3200" i="1" dirty="0"/>
              <a:t>социального благополучия, а не просто </a:t>
            </a:r>
          </a:p>
          <a:p>
            <a:pPr algn="ctr"/>
            <a:r>
              <a:rPr lang="ru-RU" sz="3200" i="1" dirty="0"/>
              <a:t>отсутствие болезней или физических дефектов</a:t>
            </a:r>
          </a:p>
          <a:p>
            <a:pPr algn="ctr"/>
            <a:endParaRPr lang="ru-RU" sz="3200" i="1" dirty="0"/>
          </a:p>
          <a:p>
            <a:pPr algn="ctr"/>
            <a:r>
              <a:rPr lang="ru-RU" sz="3200" i="1" dirty="0"/>
              <a:t>(Всемирная организация здравоохранения)</a:t>
            </a:r>
          </a:p>
        </p:txBody>
      </p:sp>
    </p:spTree>
    <p:extLst>
      <p:ext uri="{BB962C8B-B14F-4D97-AF65-F5344CB8AC3E}">
        <p14:creationId xmlns:p14="http://schemas.microsoft.com/office/powerpoint/2010/main" val="1145217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20688"/>
            <a:ext cx="94686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err="1"/>
              <a:t>Здоровьесберегающая</a:t>
            </a:r>
            <a:r>
              <a:rPr lang="ru-RU" sz="3600" i="1" dirty="0"/>
              <a:t> технология – </a:t>
            </a:r>
          </a:p>
          <a:p>
            <a:pPr algn="ctr"/>
            <a:r>
              <a:rPr lang="ru-RU" sz="3600" i="1" dirty="0"/>
              <a:t>Это система мер, включающая</a:t>
            </a:r>
          </a:p>
          <a:p>
            <a:pPr algn="ctr"/>
            <a:r>
              <a:rPr lang="ru-RU" sz="3600" i="1" dirty="0"/>
              <a:t>взаимосвязь и взаимодействие всех факторов образовательной среды,</a:t>
            </a:r>
          </a:p>
          <a:p>
            <a:pPr algn="ctr"/>
            <a:r>
              <a:rPr lang="ru-RU" sz="3600" i="1" dirty="0"/>
              <a:t>направленных на сохранение здоровья</a:t>
            </a:r>
          </a:p>
          <a:p>
            <a:pPr algn="ctr"/>
            <a:r>
              <a:rPr lang="ru-RU" sz="3600" i="1" dirty="0"/>
              <a:t>ребенка на всех этапах его обучения и </a:t>
            </a:r>
          </a:p>
          <a:p>
            <a:pPr algn="ctr"/>
            <a:r>
              <a:rPr lang="ru-RU" sz="3600" i="1" dirty="0"/>
              <a:t>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1111466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5556" y="1128794"/>
            <a:ext cx="799288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/>
              <a:t>Задачи</a:t>
            </a:r>
          </a:p>
          <a:p>
            <a:pPr algn="ctr"/>
            <a:r>
              <a:rPr lang="ru-RU" sz="4000" b="1" i="1" dirty="0" err="1"/>
              <a:t>здоровьесбережения</a:t>
            </a:r>
            <a:endParaRPr lang="ru-RU" sz="4000" b="1" i="1" dirty="0"/>
          </a:p>
          <a:p>
            <a:pPr algn="ctr"/>
            <a:endParaRPr lang="ru-RU" sz="2400" i="1" dirty="0"/>
          </a:p>
          <a:p>
            <a:pPr marL="342900" indent="-342900" algn="ctr">
              <a:buFontTx/>
              <a:buChar char="-"/>
            </a:pPr>
            <a:r>
              <a:rPr lang="ru-RU" sz="2800" i="1" dirty="0"/>
              <a:t>создание адекватных условий для развития, обучения, оздоровления детей</a:t>
            </a:r>
          </a:p>
          <a:p>
            <a:pPr algn="ctr"/>
            <a:r>
              <a:rPr lang="ru-RU" sz="2800" i="1" dirty="0"/>
              <a:t>-сохранение здоровья детей и повышение двигательной активности и умственной работоспособности</a:t>
            </a:r>
          </a:p>
          <a:p>
            <a:pPr marL="342900" indent="-342900" algn="ctr">
              <a:buFontTx/>
              <a:buChar char="-"/>
            </a:pPr>
            <a:r>
              <a:rPr lang="ru-RU" sz="2800" i="1" dirty="0"/>
              <a:t>создание положительного эмоционального настроя и снятие психоэмоционального напряжения</a:t>
            </a:r>
          </a:p>
          <a:p>
            <a:pPr marL="342900" indent="-342900" algn="ctr">
              <a:buFontTx/>
              <a:buChar char="-"/>
            </a:pPr>
            <a:endParaRPr lang="ru-RU" sz="2800" i="1" dirty="0"/>
          </a:p>
          <a:p>
            <a:pPr marL="342900" indent="-342900" algn="ctr">
              <a:buFontTx/>
              <a:buChar char="-"/>
            </a:pPr>
            <a:endParaRPr lang="ru-RU" sz="2400" i="1" dirty="0"/>
          </a:p>
          <a:p>
            <a:pPr algn="ctr"/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316540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Елена\Desktop\250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5639" y="2780928"/>
            <a:ext cx="79596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/>
              <a:t>СПОРТИВНОЕ  </a:t>
            </a:r>
          </a:p>
          <a:p>
            <a:pPr algn="ctr"/>
            <a:r>
              <a:rPr lang="ru-RU" sz="3600" b="1" i="1" dirty="0"/>
              <a:t>ТРАДИЦИОННОЕ И НЕТРАДИЦИОННОЕ</a:t>
            </a:r>
          </a:p>
          <a:p>
            <a:pPr algn="ctr"/>
            <a:r>
              <a:rPr lang="ru-RU" sz="3600" b="1" i="1" dirty="0"/>
              <a:t>ОБОРУДОВАНИЕ</a:t>
            </a:r>
          </a:p>
        </p:txBody>
      </p:sp>
    </p:spTree>
    <p:extLst>
      <p:ext uri="{BB962C8B-B14F-4D97-AF65-F5344CB8AC3E}">
        <p14:creationId xmlns:p14="http://schemas.microsoft.com/office/powerpoint/2010/main" val="2929961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Фото физра\DSC02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088" y="-144463"/>
            <a:ext cx="12038013" cy="90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875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Фото физра\DSC02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63" y="-290513"/>
            <a:ext cx="12038013" cy="90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19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 descr="D:\Фото физра\DSC02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2025"/>
            <a:ext cx="10348913" cy="1203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1477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368</Words>
  <Application>Microsoft Office PowerPoint</Application>
  <PresentationFormat>Экран (4:3)</PresentationFormat>
  <Paragraphs>95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Физкультурное занятие занятия проводятся в соответствии  с программой, перед занятием необходимо хорошо проветрить помещение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User</cp:lastModifiedBy>
  <cp:revision>15</cp:revision>
  <dcterms:created xsi:type="dcterms:W3CDTF">2017-07-13T05:47:12Z</dcterms:created>
  <dcterms:modified xsi:type="dcterms:W3CDTF">2026-02-25T17:17:41Z</dcterms:modified>
</cp:coreProperties>
</file>