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77" r:id="rId4"/>
    <p:sldId id="271" r:id="rId5"/>
    <p:sldId id="270" r:id="rId6"/>
    <p:sldId id="272" r:id="rId7"/>
    <p:sldId id="278" r:id="rId8"/>
    <p:sldId id="273" r:id="rId9"/>
    <p:sldId id="275" r:id="rId10"/>
    <p:sldId id="269" r:id="rId11"/>
    <p:sldId id="263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5506-79C4-42EC-8B23-D3EBDAA84655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9926-80A7-4FD8-9639-43B3D6A45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57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B2A4-2F0E-4F1B-BE16-ECC77E8741A8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C80F-FCFA-4E54-A025-8CF5173FF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3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3275-1938-44A3-AF60-3AF5CD7A321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8373-25F9-4629-9B82-E1338A875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10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12AA-361B-4172-AA7F-D7FC5DF2348F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E004-C768-4DE2-B9E0-44FABB214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48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A990-98FB-4CE7-A4C3-7602FF3B387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5EEA-8EE6-4F46-81AF-96E6693CC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5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7D99-50D2-4839-9E71-289707EEBCA8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FE5A-B740-4471-BBA5-4AF071D0F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15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8610-24CB-4F4B-902F-75C69EC3E3D4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3DDF-249B-42D3-BBA0-B8F5D1995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35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F2CE-6B3C-4DDB-9344-E072E1AAC07C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BC7B-2691-4BE1-97D0-EF07AD5C1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9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FFAF-288B-4754-A19B-25F0276AC2EC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DD21-7F1E-42C4-B091-A60487D3E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36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25A8-C587-4FC3-97DB-D91DD3684CB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B04F-EC28-483D-AEA5-F683467B9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16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5DB4E-892D-4CC0-A121-D2C6FE02D645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DCA6-E353-49C9-BEBA-9D4CE1BF7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23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A18E1-3537-4174-AB84-19BCA5F0FA7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037363-B248-4DCE-B550-E96983DC9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682" y="197426"/>
            <a:ext cx="7907482" cy="182880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Познавательно-игровой проект 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 разные мячи»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257300" y="5417965"/>
            <a:ext cx="67644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2 месяца (с 10.10.2016г по 10.12.2016г)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средняя группа, 4-5 лет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познавательно-игровой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дети, педагоги, родители.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33453" y="1873587"/>
            <a:ext cx="6077838" cy="34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2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57" y="1066581"/>
            <a:ext cx="3454026" cy="259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3795864"/>
            <a:ext cx="3221183" cy="2915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556" y="207819"/>
            <a:ext cx="7720444" cy="72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прогулку мы идём, мячик мы с собой берём    </a:t>
            </a:r>
          </a:p>
        </p:txBody>
      </p:sp>
      <p:pic>
        <p:nvPicPr>
          <p:cNvPr id="1026" name="Picture 2" descr="C:\Users\Татьяна\Pictures\2016-07-04\P10107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5063" y="1052424"/>
            <a:ext cx="3031264" cy="2611214"/>
          </a:xfrm>
          <a:prstGeom prst="rect">
            <a:avLst/>
          </a:prstGeom>
          <a:noFill/>
        </p:spPr>
      </p:pic>
      <p:pic>
        <p:nvPicPr>
          <p:cNvPr id="1027" name="Picture 3" descr="C:\Users\Татьяна\Documents\фото аттестация\Новая папка\P10105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41817" y="3783056"/>
            <a:ext cx="2756264" cy="2832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05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9201" y="1076377"/>
            <a:ext cx="2281192" cy="2996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78483" y="1045205"/>
            <a:ext cx="2358734" cy="3156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1110" y="4104408"/>
            <a:ext cx="6878782" cy="2827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481" y="143262"/>
            <a:ext cx="6026728" cy="72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7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058" y="6497682"/>
            <a:ext cx="7304809" cy="25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нам всегда очень дружная семья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419" y="0"/>
            <a:ext cx="439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81" y="1026548"/>
            <a:ext cx="3269673" cy="2452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135" y="1074019"/>
            <a:ext cx="3389120" cy="2541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90" y="3646528"/>
            <a:ext cx="3674919" cy="27561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664" y="3710823"/>
            <a:ext cx="3503467" cy="2627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36281"/>
            <a:ext cx="796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«Мой весёлый звонкий мяч»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3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9660" y="933326"/>
            <a:ext cx="4333009" cy="2912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93518"/>
            <a:ext cx="7346374" cy="828000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-564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«Эти разные мячи»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1" y="4012689"/>
            <a:ext cx="3669720" cy="2752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065" y="4013985"/>
            <a:ext cx="3667991" cy="2750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3355" y="1156771"/>
            <a:ext cx="2930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Мини-музей состоял из мячей, которые имеются в физкультурном зале, в группе, из мячей сделанных руками воспитателей и родителей. 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4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0" y="1943100"/>
            <a:ext cx="7211291" cy="207818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49383" y="1278082"/>
            <a:ext cx="4135582" cy="506037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сохранения и укрепления физического, психического и социального здоровья детей;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способствоватвование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познавательному и физическому развитию ребенка по средствам взаимодействия с мячом.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747" y="1808020"/>
            <a:ext cx="2969202" cy="3958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2" y="23012"/>
            <a:ext cx="8323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проекта: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«Мяч помощник нам в игре, ты бери его везде!»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4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фото аттестация\Новая папка\P1020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" y="1813771"/>
            <a:ext cx="2782388" cy="21094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9594" y="770709"/>
            <a:ext cx="393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амостоятельной игровой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4434" y="3108960"/>
            <a:ext cx="352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показала, как мало дети знают о мячах.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Татьяна\101_PANA\P1010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349" y="4415248"/>
            <a:ext cx="3181070" cy="2193198"/>
          </a:xfrm>
          <a:prstGeom prst="rect">
            <a:avLst/>
          </a:prstGeom>
          <a:noFill/>
        </p:spPr>
      </p:pic>
      <p:pic>
        <p:nvPicPr>
          <p:cNvPr id="1028" name="Picture 4" descr="C:\Users\Татьяна\2016-04-11\P10104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9000" y="4362992"/>
            <a:ext cx="3606880" cy="2286001"/>
          </a:xfrm>
          <a:prstGeom prst="rect">
            <a:avLst/>
          </a:prstGeom>
          <a:noFill/>
        </p:spPr>
      </p:pic>
      <p:pic>
        <p:nvPicPr>
          <p:cNvPr id="1029" name="Picture 5" descr="C:\Users\Татьяна\Pictures\2017-02-07\P10201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28457" y="904602"/>
            <a:ext cx="3204755" cy="22971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8069" y="496389"/>
            <a:ext cx="483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Большое предпочтение дети отдавали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02" y="1069794"/>
            <a:ext cx="3543300" cy="2657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06957" y="3942784"/>
            <a:ext cx="2899063" cy="2768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90" y="3916206"/>
            <a:ext cx="2696442" cy="2795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90" y="234526"/>
            <a:ext cx="6878783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среди родителей на тему: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«Играете ли Вы с ребенком дома в мяч?».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0" y="1069794"/>
            <a:ext cx="38342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дома мяч?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94%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 – 6% </a:t>
            </a:r>
          </a:p>
          <a:p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Играете ли Вы с ребёнком дома в мяч?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Играют, но редко – 60%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 часто – 40%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играю совсем – 0%</a:t>
            </a:r>
          </a:p>
        </p:txBody>
      </p:sp>
    </p:spTree>
    <p:extLst>
      <p:ext uri="{BB962C8B-B14F-4D97-AF65-F5344CB8AC3E}">
        <p14:creationId xmlns:p14="http://schemas.microsoft.com/office/powerpoint/2010/main" xmlns="" val="4191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32" y="1300008"/>
            <a:ext cx="3429000" cy="2571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027" y="1296111"/>
            <a:ext cx="3439391" cy="25795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5636" y="747602"/>
            <a:ext cx="6878782" cy="43200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мячи есть в спортивном зале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их   использовать?»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117" y="53722"/>
            <a:ext cx="460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19" y="3992163"/>
            <a:ext cx="341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Татьяна\Pictures\2016-11-27\P10109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44410" y="4580663"/>
            <a:ext cx="3516311" cy="195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68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794" y="1443553"/>
            <a:ext cx="2971799" cy="2228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297" y="1020426"/>
            <a:ext cx="2072986" cy="2763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34" y="951718"/>
            <a:ext cx="2137932" cy="2850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990" y="3784408"/>
            <a:ext cx="576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«Мой весёлый звонкий мяч»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34" y="4271484"/>
            <a:ext cx="3293919" cy="2470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818" y="4302278"/>
            <a:ext cx="3252859" cy="2439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1991" y="91063"/>
            <a:ext cx="580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473" y="576647"/>
            <a:ext cx="443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рисуем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«Такие разные мячи», «Мяч в игре»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1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517" y="75223"/>
            <a:ext cx="385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188" y="3483343"/>
            <a:ext cx="471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6703" y="4225342"/>
            <a:ext cx="3204411" cy="2401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3293" y="4225342"/>
            <a:ext cx="3408944" cy="2556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37" y="635436"/>
            <a:ext cx="3698559" cy="2773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44420" y="635436"/>
            <a:ext cx="3706689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1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737755" y="1219237"/>
            <a:ext cx="2678907" cy="2865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630" y="1320407"/>
            <a:ext cx="3449780" cy="2587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320" y="4290147"/>
            <a:ext cx="3325090" cy="249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7" y="4290147"/>
            <a:ext cx="3345873" cy="25094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290" y="265550"/>
            <a:ext cx="7845137" cy="900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возникновения мяча </a:t>
            </a:r>
          </a:p>
        </p:txBody>
      </p:sp>
    </p:spTree>
    <p:extLst>
      <p:ext uri="{BB962C8B-B14F-4D97-AF65-F5344CB8AC3E}">
        <p14:creationId xmlns:p14="http://schemas.microsoft.com/office/powerpoint/2010/main" xmlns="" val="8766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959" y="351364"/>
            <a:ext cx="7554191" cy="54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по физическому развитию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3" y="1002640"/>
            <a:ext cx="3834247" cy="2875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06" y="4062904"/>
            <a:ext cx="3687360" cy="2765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654" y="4057397"/>
            <a:ext cx="3702045" cy="277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84714" y="1002640"/>
            <a:ext cx="367620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1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273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Татьяна</cp:lastModifiedBy>
  <cp:revision>44</cp:revision>
  <dcterms:created xsi:type="dcterms:W3CDTF">2015-02-19T20:52:53Z</dcterms:created>
  <dcterms:modified xsi:type="dcterms:W3CDTF">2017-05-12T13:31:40Z</dcterms:modified>
</cp:coreProperties>
</file>