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9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2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2ED1-3B9B-4C68-9B12-AAC61C2D5B92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7925-9A96-4C6E-B222-AE7BF9116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32" y="1714739"/>
            <a:ext cx="4572638" cy="34294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1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4" y="266865"/>
            <a:ext cx="5957566" cy="446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80" y="2347415"/>
            <a:ext cx="5784695" cy="4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3" y="213006"/>
            <a:ext cx="5630021" cy="4222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367" y="2105166"/>
            <a:ext cx="5980313" cy="4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1" y="185710"/>
            <a:ext cx="5811991" cy="4358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62" y="2190466"/>
            <a:ext cx="5884779" cy="44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1" y="144768"/>
            <a:ext cx="5739202" cy="4304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4" y="2129052"/>
            <a:ext cx="6021255" cy="45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7" y="172064"/>
            <a:ext cx="6180480" cy="4635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57" y="2456597"/>
            <a:ext cx="5639119" cy="42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0" y="131119"/>
            <a:ext cx="5811991" cy="4358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49" y="2245055"/>
            <a:ext cx="5939370" cy="44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3" y="144768"/>
            <a:ext cx="5666414" cy="4249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63" y="2224585"/>
            <a:ext cx="5966665" cy="44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24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элекс</dc:creator>
  <cp:lastModifiedBy>элекс</cp:lastModifiedBy>
  <cp:revision>1</cp:revision>
  <dcterms:created xsi:type="dcterms:W3CDTF">2017-05-17T13:33:21Z</dcterms:created>
  <dcterms:modified xsi:type="dcterms:W3CDTF">2017-05-17T13:42:07Z</dcterms:modified>
</cp:coreProperties>
</file>