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304" r:id="rId2"/>
    <p:sldId id="305" r:id="rId3"/>
    <p:sldId id="290" r:id="rId4"/>
    <p:sldId id="287" r:id="rId5"/>
    <p:sldId id="285" r:id="rId6"/>
    <p:sldId id="292" r:id="rId7"/>
    <p:sldId id="284" r:id="rId8"/>
    <p:sldId id="300" r:id="rId9"/>
    <p:sldId id="282" r:id="rId10"/>
    <p:sldId id="281" r:id="rId11"/>
    <p:sldId id="291" r:id="rId12"/>
    <p:sldId id="294" r:id="rId13"/>
    <p:sldId id="286" r:id="rId14"/>
    <p:sldId id="293" r:id="rId15"/>
    <p:sldId id="296" r:id="rId16"/>
    <p:sldId id="289" r:id="rId17"/>
    <p:sldId id="298" r:id="rId18"/>
    <p:sldId id="299" r:id="rId19"/>
    <p:sldId id="283" r:id="rId20"/>
    <p:sldId id="301" r:id="rId21"/>
    <p:sldId id="256" r:id="rId22"/>
    <p:sldId id="307" r:id="rId23"/>
    <p:sldId id="30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  <a:srgbClr val="F2B800"/>
    <a:srgbClr val="336600"/>
    <a:srgbClr val="006600"/>
    <a:srgbClr val="5D4868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8E4C1D-3E5F-4666-9629-9E09BE54BC3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714B3-FC09-44DF-888B-0B3A6AF7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421E"/>
                </a:solidFill>
              </a:rPr>
              <a:t/>
            </a:r>
            <a:br>
              <a:rPr lang="ru-RU" dirty="0" smtClean="0">
                <a:solidFill>
                  <a:srgbClr val="00421E"/>
                </a:solidFill>
              </a:rPr>
            </a:br>
            <a:r>
              <a:rPr lang="ru-RU" sz="3100" b="0" i="1" dirty="0" smtClean="0">
                <a:solidFill>
                  <a:srgbClr val="00421E"/>
                </a:solidFill>
                <a:latin typeface="+mn-lt"/>
              </a:rPr>
              <a:t>Интерактивная дидактическая игра </a:t>
            </a:r>
            <a:br>
              <a:rPr lang="ru-RU" sz="3100" b="0" i="1" dirty="0" smtClean="0">
                <a:solidFill>
                  <a:srgbClr val="00421E"/>
                </a:solidFill>
                <a:latin typeface="+mn-lt"/>
              </a:rPr>
            </a:br>
            <a:r>
              <a:rPr lang="ru-RU" sz="3100" b="0" i="1" dirty="0" smtClean="0">
                <a:solidFill>
                  <a:srgbClr val="00421E"/>
                </a:solidFill>
                <a:latin typeface="+mn-lt"/>
              </a:rPr>
              <a:t>для дошкольников  </a:t>
            </a:r>
            <a:r>
              <a:rPr lang="ru-RU" sz="3100" i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i="1" dirty="0" smtClean="0">
                <a:latin typeface="+mn-lt"/>
              </a:rPr>
              <a:t/>
            </a:r>
            <a:br>
              <a:rPr lang="ru-RU" sz="3100" i="1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5D4868"/>
                </a:solidFill>
              </a:rPr>
              <a:t>« Дикие и домашние животные»</a:t>
            </a:r>
            <a:endParaRPr lang="ru-RU" dirty="0">
              <a:solidFill>
                <a:srgbClr val="5D486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286124"/>
            <a:ext cx="4614866" cy="30232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705500"/>
                </a:solidFill>
              </a:rPr>
              <a:t>Мухина Л. Л. </a:t>
            </a:r>
          </a:p>
          <a:p>
            <a:pPr>
              <a:buNone/>
            </a:pPr>
            <a:r>
              <a:rPr lang="ru-RU" i="1" dirty="0" smtClean="0">
                <a:solidFill>
                  <a:srgbClr val="705500"/>
                </a:solidFill>
              </a:rPr>
              <a:t>учитель-дефектолог</a:t>
            </a:r>
          </a:p>
          <a:p>
            <a:pPr>
              <a:buNone/>
            </a:pPr>
            <a:r>
              <a:rPr lang="ru-RU" i="1" dirty="0" smtClean="0">
                <a:solidFill>
                  <a:srgbClr val="705500"/>
                </a:solidFill>
              </a:rPr>
              <a:t>МОУ Детский сад №71 </a:t>
            </a:r>
          </a:p>
          <a:p>
            <a:pPr>
              <a:buNone/>
            </a:pPr>
            <a:r>
              <a:rPr lang="ru-RU" i="1" dirty="0" smtClean="0">
                <a:solidFill>
                  <a:srgbClr val="705500"/>
                </a:solidFill>
              </a:rPr>
              <a:t> г. Волгоград</a:t>
            </a:r>
            <a:endParaRPr lang="ru-RU" i="1" dirty="0">
              <a:solidFill>
                <a:srgbClr val="705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714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лис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714356"/>
            <a:ext cx="7215238" cy="396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" name="Рисунок 9" descr="коро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"/>
            <a:ext cx="6215106" cy="5374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1" name="Рисунок 10" descr="пес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0"/>
            <a:ext cx="5453084" cy="531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дя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0"/>
            <a:ext cx="392381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000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коз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86" y="1"/>
            <a:ext cx="3798731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286388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643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1" name="Рисунок 10" descr="ко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0"/>
            <a:ext cx="497639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заяц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928670"/>
            <a:ext cx="6143668" cy="421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000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" name="Рисунок 9" descr="поросен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816" y="285728"/>
            <a:ext cx="5397933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петух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000108"/>
            <a:ext cx="3771918" cy="422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071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ol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8604"/>
            <a:ext cx="5643602" cy="485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8093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Интерактивная игра « Дикие и домашние животные» предназначена для детей с ОВЗ (дети с нарушением слуха) старшего дошкольного возраста  для индивидуальных и групповых занятий.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Цель игры</a:t>
            </a:r>
            <a:r>
              <a:rPr lang="ru-RU" dirty="0" smtClean="0"/>
              <a:t>: формировать умение детей соотносить изображение животных с их названием и   местом обитания, развивать слуховое восприятие, воображение при узнавании животного.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Ход игры: </a:t>
            </a:r>
            <a:r>
              <a:rPr lang="ru-RU" dirty="0" smtClean="0"/>
              <a:t>Ребенок должен назвать животное, определить место  обитания и нажать на соответствующий символ (дом или лес)  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143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гусь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95250"/>
            <a:ext cx="5405452" cy="540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928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4" name="Рисунок 13" descr="бел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4000528" cy="533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928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УткаБезФо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42852"/>
            <a:ext cx="583882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6600" dirty="0" smtClean="0">
                <a:solidFill>
                  <a:srgbClr val="FFC000"/>
                </a:solidFill>
                <a:latin typeface="+mn-lt"/>
              </a:rPr>
            </a:br>
            <a:r>
              <a:rPr lang="ru-RU" sz="6600" dirty="0" smtClean="0">
                <a:solidFill>
                  <a:srgbClr val="FFC000"/>
                </a:solidFill>
                <a:latin typeface="+mn-lt"/>
              </a:rPr>
              <a:t>МОЛОДЕЦ!</a:t>
            </a:r>
            <a:br>
              <a:rPr lang="ru-RU" sz="6600" dirty="0" smtClean="0">
                <a:solidFill>
                  <a:srgbClr val="FFC000"/>
                </a:solidFill>
                <a:latin typeface="+mn-lt"/>
              </a:rPr>
            </a:br>
            <a:endParaRPr lang="ru-RU" sz="6600" dirty="0">
              <a:latin typeface="+mn-lt"/>
            </a:endParaRPr>
          </a:p>
        </p:txBody>
      </p:sp>
      <p:pic>
        <p:nvPicPr>
          <p:cNvPr id="4" name="Содержимое 3" descr="jivotniea-35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54520"/>
            <a:ext cx="7358113" cy="3126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000768"/>
            <a:ext cx="2500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снегир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571480"/>
            <a:ext cx="5214973" cy="4108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вол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57166"/>
            <a:ext cx="5429288" cy="471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928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медвед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0"/>
            <a:ext cx="5729022" cy="5478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714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лошад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85728"/>
            <a:ext cx="6786610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7146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тигр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714356"/>
            <a:ext cx="705016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9" name="Рисунок 8" descr="осл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85728"/>
            <a:ext cx="550458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-woods-pi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357826"/>
            <a:ext cx="1500198" cy="1112185"/>
          </a:xfrm>
          <a:prstGeom prst="rect">
            <a:avLst/>
          </a:prstGeom>
        </p:spPr>
      </p:pic>
      <p:pic>
        <p:nvPicPr>
          <p:cNvPr id="8" name="Рисунок 7" descr="hom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143512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8992" y="5357826"/>
            <a:ext cx="2571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2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000768"/>
            <a:ext cx="3000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5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</a:t>
            </a:r>
            <a:r>
              <a:rPr lang="ru-RU" sz="25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pic>
        <p:nvPicPr>
          <p:cNvPr id="10" name="Рисунок 9" descr="еж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85728"/>
            <a:ext cx="5500726" cy="5048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190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 Интерактивная дидактическая игра  для дошкольников     « Дикие и домашние животные»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МОЛОДЕЦ!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Лейла</dc:creator>
  <cp:lastModifiedBy>Лейла</cp:lastModifiedBy>
  <cp:revision>27</cp:revision>
  <dcterms:created xsi:type="dcterms:W3CDTF">2017-05-17T12:03:18Z</dcterms:created>
  <dcterms:modified xsi:type="dcterms:W3CDTF">2017-05-17T16:54:41Z</dcterms:modified>
</cp:coreProperties>
</file>