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9129-1355-4FE2-B12C-5245AF34DD64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1632-B495-4825-9F51-7F016B435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54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59129-1355-4FE2-B12C-5245AF34DD64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F1632-B495-4825-9F51-7F016B435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2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smtClean="0">
                <a:solidFill>
                  <a:srgbClr val="C00000"/>
                </a:solidFill>
                <a:latin typeface="Matreshka" panose="02000500030000020004" pitchFamily="2" charset="0"/>
              </a:rPr>
              <a:t>Мой логопедический кабинет</a:t>
            </a:r>
            <a:endParaRPr lang="ru-RU" sz="6600" dirty="0">
              <a:solidFill>
                <a:srgbClr val="C00000"/>
              </a:solidFill>
              <a:latin typeface="Matreshka" panose="02000500030000020004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71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smtClean="0">
                <a:solidFill>
                  <a:srgbClr val="0070C0"/>
                </a:solidFill>
                <a:latin typeface="Calligraphia Two" panose="02000400000000000000" pitchFamily="2" charset="0"/>
              </a:rPr>
              <a:t>Информационная зона</a:t>
            </a:r>
            <a:endParaRPr lang="ru-RU" sz="5400" b="1" dirty="0">
              <a:solidFill>
                <a:srgbClr val="0070C0"/>
              </a:solidFill>
              <a:latin typeface="Calligraphia Two" panose="02000400000000000000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06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1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smtClean="0">
                <a:solidFill>
                  <a:srgbClr val="0070C0"/>
                </a:solidFill>
                <a:latin typeface="Calligraphia Two" panose="02000400000000000000" pitchFamily="2" charset="0"/>
              </a:rPr>
              <a:t>Зона индивидуальной коррекции речи</a:t>
            </a:r>
            <a:endParaRPr lang="ru-RU" sz="4800" b="1" dirty="0">
              <a:solidFill>
                <a:srgbClr val="0070C0"/>
              </a:solidFill>
              <a:latin typeface="Calligraphia Two" panose="02000400000000000000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28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smtClean="0">
                <a:solidFill>
                  <a:srgbClr val="0070C0"/>
                </a:solidFill>
                <a:latin typeface="Calligraphia Two" panose="02000400000000000000" pitchFamily="2" charset="0"/>
              </a:rPr>
              <a:t>Образовательная зона</a:t>
            </a:r>
            <a:endParaRPr lang="ru-RU" sz="5400" b="1" dirty="0">
              <a:solidFill>
                <a:srgbClr val="0070C0"/>
              </a:solidFill>
              <a:latin typeface="Calligraphia Two" panose="02000400000000000000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69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smtClean="0">
                <a:solidFill>
                  <a:srgbClr val="0070C0"/>
                </a:solidFill>
                <a:latin typeface="Calligraphia Two" panose="02000400000000000000" pitchFamily="2" charset="0"/>
              </a:rPr>
              <a:t>Авторский проект «Дор5оон аптаах дойдута» (Чудесный мир звуков) </a:t>
            </a:r>
            <a:endParaRPr lang="ru-RU" sz="5400" b="1" dirty="0">
              <a:solidFill>
                <a:srgbClr val="0070C0"/>
              </a:solidFill>
              <a:latin typeface="Calligraphia Two" panose="02000400000000000000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8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smtClean="0">
                <a:solidFill>
                  <a:srgbClr val="0070C0"/>
                </a:solidFill>
                <a:latin typeface="Calligraphia Two" panose="02000400000000000000" pitchFamily="2" charset="0"/>
              </a:rPr>
              <a:t>Авторские игры для автоматизации звуков и для развития грамматического строя предложения</a:t>
            </a:r>
            <a:endParaRPr lang="ru-RU" sz="5400" b="1" dirty="0">
              <a:solidFill>
                <a:srgbClr val="0070C0"/>
              </a:solidFill>
              <a:latin typeface="Calligraphia Two" panose="02000400000000000000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61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smtClean="0">
                <a:solidFill>
                  <a:srgbClr val="0070C0"/>
                </a:solidFill>
                <a:latin typeface="Calligraphia Two" panose="02000400000000000000" pitchFamily="2" charset="0"/>
              </a:rPr>
              <a:t>Игры для развития мелкой моторики</a:t>
            </a:r>
            <a:endParaRPr lang="ru-RU" sz="5400" b="1" dirty="0">
              <a:solidFill>
                <a:srgbClr val="0070C0"/>
              </a:solidFill>
              <a:latin typeface="Calligraphia Two" panose="02000400000000000000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42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smtClean="0">
                <a:solidFill>
                  <a:srgbClr val="0070C0"/>
                </a:solidFill>
                <a:latin typeface="Calligraphia Two" panose="02000400000000000000" pitchFamily="2" charset="0"/>
              </a:rPr>
              <a:t>Игры для развития речевого дыхания</a:t>
            </a:r>
            <a:endParaRPr lang="ru-RU" sz="5400" b="1" dirty="0">
              <a:solidFill>
                <a:srgbClr val="0070C0"/>
              </a:solidFill>
              <a:latin typeface="Calligraphia Two" panose="02000400000000000000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6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smtClean="0">
                <a:solidFill>
                  <a:srgbClr val="0070C0"/>
                </a:solidFill>
                <a:latin typeface="Calligraphia Two" panose="02000400000000000000" pitchFamily="2" charset="0"/>
              </a:rPr>
              <a:t>Сенсомоторная зона </a:t>
            </a:r>
            <a:endParaRPr lang="ru-RU" sz="5400" b="1" dirty="0">
              <a:solidFill>
                <a:srgbClr val="0070C0"/>
              </a:solidFill>
              <a:latin typeface="Calligraphia Two" panose="02000400000000000000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00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smtClean="0">
                <a:solidFill>
                  <a:srgbClr val="0070C0"/>
                </a:solidFill>
                <a:latin typeface="Calligraphia Two" panose="02000400000000000000" pitchFamily="2" charset="0"/>
              </a:rPr>
              <a:t>Зона ТСО</a:t>
            </a:r>
            <a:endParaRPr lang="ru-RU" sz="5400" b="1" dirty="0">
              <a:solidFill>
                <a:srgbClr val="0070C0"/>
              </a:solidFill>
              <a:latin typeface="Calligraphia Two" panose="02000400000000000000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392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Широкоэкранный</PresentationFormat>
  <Paragraphs>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Calligraphia Two</vt:lpstr>
      <vt:lpstr>Matreshka</vt:lpstr>
      <vt:lpstr>Тема Office</vt:lpstr>
      <vt:lpstr>Мой логопедический кабинет</vt:lpstr>
      <vt:lpstr>Зона индивидуальной коррекции речи</vt:lpstr>
      <vt:lpstr>Образовательная зона</vt:lpstr>
      <vt:lpstr>Авторский проект «Дор5оон аптаах дойдута» (Чудесный мир звуков) </vt:lpstr>
      <vt:lpstr>Авторские игры для автоматизации звуков и для развития грамматического строя предложения</vt:lpstr>
      <vt:lpstr>Игры для развития мелкой моторики</vt:lpstr>
      <vt:lpstr>Игры для развития речевого дыхания</vt:lpstr>
      <vt:lpstr>Сенсомоторная зона </vt:lpstr>
      <vt:lpstr>Зона ТСО</vt:lpstr>
      <vt:lpstr>Информационная зона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логопедический кабинет</dc:title>
  <dc:creator>Пользователь</dc:creator>
  <cp:lastModifiedBy>Пользователь</cp:lastModifiedBy>
  <cp:revision>1</cp:revision>
  <dcterms:created xsi:type="dcterms:W3CDTF">2017-05-22T06:50:37Z</dcterms:created>
  <dcterms:modified xsi:type="dcterms:W3CDTF">2017-05-22T06:50:37Z</dcterms:modified>
</cp:coreProperties>
</file>