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10098-0285-40DF-BC3D-8F2EBDF15D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2E93E-C0A1-4C74-AA60-A9E9016E2239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</a:t>
          </a:r>
          <a:endParaRPr lang="ru-RU" b="1" dirty="0">
            <a:solidFill>
              <a:srgbClr val="0070C0"/>
            </a:solidFill>
          </a:endParaRPr>
        </a:p>
      </dgm:t>
    </dgm:pt>
    <dgm:pt modelId="{83E251AB-73F8-4A05-8964-EC1BD2FEB1C9}" type="parTrans" cxnId="{988C30C6-9739-4097-909F-5E7778E57877}">
      <dgm:prSet/>
      <dgm:spPr/>
      <dgm:t>
        <a:bodyPr/>
        <a:lstStyle/>
        <a:p>
          <a:endParaRPr lang="ru-RU"/>
        </a:p>
      </dgm:t>
    </dgm:pt>
    <dgm:pt modelId="{A9705E73-ADF1-4C18-9441-DFFD42A0365A}" type="sibTrans" cxnId="{988C30C6-9739-4097-909F-5E7778E57877}">
      <dgm:prSet/>
      <dgm:spPr/>
      <dgm:t>
        <a:bodyPr/>
        <a:lstStyle/>
        <a:p>
          <a:endParaRPr lang="ru-RU"/>
        </a:p>
      </dgm:t>
    </dgm:pt>
    <dgm:pt modelId="{DD854C1D-1330-4EC7-B402-0874313DC3D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А</a:t>
          </a:r>
          <a:endParaRPr lang="ru-RU" b="1" dirty="0">
            <a:solidFill>
              <a:srgbClr val="FF0000"/>
            </a:solidFill>
          </a:endParaRPr>
        </a:p>
      </dgm:t>
    </dgm:pt>
    <dgm:pt modelId="{D2E50DED-5077-4643-B20C-4CC81C1BD597}" type="parTrans" cxnId="{66FC2BD7-64A0-437B-9C38-A7EE61F479C7}">
      <dgm:prSet/>
      <dgm:spPr/>
      <dgm:t>
        <a:bodyPr/>
        <a:lstStyle/>
        <a:p>
          <a:endParaRPr lang="ru-RU"/>
        </a:p>
      </dgm:t>
    </dgm:pt>
    <dgm:pt modelId="{AC5C99D6-F571-41C6-929E-B936CFA5B1E1}" type="sibTrans" cxnId="{66FC2BD7-64A0-437B-9C38-A7EE61F479C7}">
      <dgm:prSet/>
      <dgm:spPr/>
      <dgm:t>
        <a:bodyPr/>
        <a:lstStyle/>
        <a:p>
          <a:endParaRPr lang="ru-RU"/>
        </a:p>
      </dgm:t>
    </dgm:pt>
    <dgm:pt modelId="{94E3FA04-5D8F-42C1-BDD6-479B8B90392C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</a:t>
          </a:r>
          <a:endParaRPr lang="ru-RU" b="1" dirty="0">
            <a:solidFill>
              <a:srgbClr val="0070C0"/>
            </a:solidFill>
          </a:endParaRPr>
        </a:p>
      </dgm:t>
    </dgm:pt>
    <dgm:pt modelId="{F8A6197D-0B1B-434F-B62F-DEAE1C6CE4E7}" type="parTrans" cxnId="{E1460AF0-50D2-42EA-A122-E7D693AC171D}">
      <dgm:prSet/>
      <dgm:spPr/>
      <dgm:t>
        <a:bodyPr/>
        <a:lstStyle/>
        <a:p>
          <a:endParaRPr lang="ru-RU"/>
        </a:p>
      </dgm:t>
    </dgm:pt>
    <dgm:pt modelId="{E526CE1A-A75B-454F-A745-9DEEF56C7EDB}" type="sibTrans" cxnId="{E1460AF0-50D2-42EA-A122-E7D693AC171D}">
      <dgm:prSet/>
      <dgm:spPr/>
      <dgm:t>
        <a:bodyPr/>
        <a:lstStyle/>
        <a:p>
          <a:endParaRPr lang="ru-RU"/>
        </a:p>
      </dgm:t>
    </dgm:pt>
    <dgm:pt modelId="{9F5C6CB9-8C82-4B3E-B253-3BE6F8775A5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</a:t>
          </a:r>
          <a:endParaRPr lang="ru-RU" b="1" dirty="0">
            <a:solidFill>
              <a:srgbClr val="FF0000"/>
            </a:solidFill>
          </a:endParaRPr>
        </a:p>
      </dgm:t>
    </dgm:pt>
    <dgm:pt modelId="{1F41EE4F-CD0A-4B08-824C-03A72D747740}" type="parTrans" cxnId="{0CC32508-826F-4438-A9E2-77A870A877A3}">
      <dgm:prSet/>
      <dgm:spPr/>
      <dgm:t>
        <a:bodyPr/>
        <a:lstStyle/>
        <a:p>
          <a:endParaRPr lang="ru-RU"/>
        </a:p>
      </dgm:t>
    </dgm:pt>
    <dgm:pt modelId="{E0B02183-E15D-4A60-8819-2C21E5DBA319}" type="sibTrans" cxnId="{0CC32508-826F-4438-A9E2-77A870A877A3}">
      <dgm:prSet/>
      <dgm:spPr/>
      <dgm:t>
        <a:bodyPr/>
        <a:lstStyle/>
        <a:p>
          <a:endParaRPr lang="ru-RU"/>
        </a:p>
      </dgm:t>
    </dgm:pt>
    <dgm:pt modelId="{8C5665C5-AF37-49F0-8344-599B80C5EAE5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</a:t>
          </a:r>
          <a:endParaRPr lang="ru-RU" b="1" dirty="0">
            <a:solidFill>
              <a:srgbClr val="0070C0"/>
            </a:solidFill>
          </a:endParaRPr>
        </a:p>
      </dgm:t>
    </dgm:pt>
    <dgm:pt modelId="{9DD71F1A-4B17-4627-BA71-358385ED67C6}" type="parTrans" cxnId="{8CC33724-2B86-495C-8779-B77B5B3269B5}">
      <dgm:prSet/>
      <dgm:spPr/>
      <dgm:t>
        <a:bodyPr/>
        <a:lstStyle/>
        <a:p>
          <a:endParaRPr lang="ru-RU"/>
        </a:p>
      </dgm:t>
    </dgm:pt>
    <dgm:pt modelId="{9689EE32-A5CE-4570-AACA-57381325C540}" type="sibTrans" cxnId="{8CC33724-2B86-495C-8779-B77B5B3269B5}">
      <dgm:prSet/>
      <dgm:spPr/>
      <dgm:t>
        <a:bodyPr/>
        <a:lstStyle/>
        <a:p>
          <a:endParaRPr lang="ru-RU"/>
        </a:p>
      </dgm:t>
    </dgm:pt>
    <dgm:pt modelId="{9F5DD6B4-3844-4B48-A26A-1FC610AF8DB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У</a:t>
          </a:r>
          <a:endParaRPr lang="ru-RU" b="1" dirty="0">
            <a:solidFill>
              <a:srgbClr val="FF0000"/>
            </a:solidFill>
          </a:endParaRPr>
        </a:p>
      </dgm:t>
    </dgm:pt>
    <dgm:pt modelId="{5515ED99-AEF6-430E-8982-257048851F8B}" type="parTrans" cxnId="{87C73FF9-B5C2-43FB-BFB4-91FD6BC97BCC}">
      <dgm:prSet/>
      <dgm:spPr/>
      <dgm:t>
        <a:bodyPr/>
        <a:lstStyle/>
        <a:p>
          <a:endParaRPr lang="ru-RU"/>
        </a:p>
      </dgm:t>
    </dgm:pt>
    <dgm:pt modelId="{B3C265EB-04D4-4720-9672-1B0108367A50}" type="sibTrans" cxnId="{87C73FF9-B5C2-43FB-BFB4-91FD6BC97BCC}">
      <dgm:prSet/>
      <dgm:spPr/>
      <dgm:t>
        <a:bodyPr/>
        <a:lstStyle/>
        <a:p>
          <a:endParaRPr lang="ru-RU"/>
        </a:p>
      </dgm:t>
    </dgm:pt>
    <dgm:pt modelId="{C41FC4DF-BBCB-418F-9E0D-7207524162B3}" type="pres">
      <dgm:prSet presAssocID="{8BE10098-0285-40DF-BC3D-8F2EBDF15D71}" presName="linearFlow" presStyleCnt="0">
        <dgm:presLayoutVars>
          <dgm:dir/>
          <dgm:animLvl val="lvl"/>
          <dgm:resizeHandles val="exact"/>
        </dgm:presLayoutVars>
      </dgm:prSet>
      <dgm:spPr/>
    </dgm:pt>
    <dgm:pt modelId="{0C88B82A-ED11-4CB3-AEC1-BFD5EDD772CF}" type="pres">
      <dgm:prSet presAssocID="{E082E93E-C0A1-4C74-AA60-A9E9016E2239}" presName="composite" presStyleCnt="0"/>
      <dgm:spPr/>
    </dgm:pt>
    <dgm:pt modelId="{15B5A88F-0570-4DEB-A9A3-28BCDBB3A851}" type="pres">
      <dgm:prSet presAssocID="{E082E93E-C0A1-4C74-AA60-A9E9016E223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A97FEEB-CF68-4C3D-B2F5-A1FBAFF0D110}" type="pres">
      <dgm:prSet presAssocID="{E082E93E-C0A1-4C74-AA60-A9E9016E2239}" presName="descendantText" presStyleLbl="alignAcc1" presStyleIdx="0" presStyleCnt="3" custLinFactNeighborX="26114" custLinFactNeighborY="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6C7D7-B57D-4887-963D-FB966368D972}" type="pres">
      <dgm:prSet presAssocID="{A9705E73-ADF1-4C18-9441-DFFD42A0365A}" presName="sp" presStyleCnt="0"/>
      <dgm:spPr/>
    </dgm:pt>
    <dgm:pt modelId="{8F030B31-7F50-4FA3-81FE-FBAB611101AE}" type="pres">
      <dgm:prSet presAssocID="{94E3FA04-5D8F-42C1-BDD6-479B8B90392C}" presName="composite" presStyleCnt="0"/>
      <dgm:spPr/>
    </dgm:pt>
    <dgm:pt modelId="{1F68380F-B4F5-4746-927D-15EFEFC718A6}" type="pres">
      <dgm:prSet presAssocID="{94E3FA04-5D8F-42C1-BDD6-479B8B90392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E23A99D-3EF9-48DC-B386-558DE8301432}" type="pres">
      <dgm:prSet presAssocID="{94E3FA04-5D8F-42C1-BDD6-479B8B9039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76F56-16E3-4CC6-9BDF-2B11431F71D7}" type="pres">
      <dgm:prSet presAssocID="{E526CE1A-A75B-454F-A745-9DEEF56C7EDB}" presName="sp" presStyleCnt="0"/>
      <dgm:spPr/>
    </dgm:pt>
    <dgm:pt modelId="{9ADD58AF-E97D-466F-8CD2-D696204BE13D}" type="pres">
      <dgm:prSet presAssocID="{8C5665C5-AF37-49F0-8344-599B80C5EAE5}" presName="composite" presStyleCnt="0"/>
      <dgm:spPr/>
    </dgm:pt>
    <dgm:pt modelId="{678AFB08-AE9A-4FC7-B2BA-7CA23F48AE8A}" type="pres">
      <dgm:prSet presAssocID="{8C5665C5-AF37-49F0-8344-599B80C5EA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B519D3-A081-4C56-A363-212DF0D4A339}" type="pres">
      <dgm:prSet presAssocID="{8C5665C5-AF37-49F0-8344-599B80C5EAE5}" presName="descendantText" presStyleLbl="alignAcc1" presStyleIdx="2" presStyleCnt="3" custLinFactNeighborX="-877" custLinFactNeighborY="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390EA-34AB-4682-A71F-2C5EEB1EA349}" type="presOf" srcId="{94E3FA04-5D8F-42C1-BDD6-479B8B90392C}" destId="{1F68380F-B4F5-4746-927D-15EFEFC718A6}" srcOrd="0" destOrd="0" presId="urn:microsoft.com/office/officeart/2005/8/layout/chevron2"/>
    <dgm:cxn modelId="{988C30C6-9739-4097-909F-5E7778E57877}" srcId="{8BE10098-0285-40DF-BC3D-8F2EBDF15D71}" destId="{E082E93E-C0A1-4C74-AA60-A9E9016E2239}" srcOrd="0" destOrd="0" parTransId="{83E251AB-73F8-4A05-8964-EC1BD2FEB1C9}" sibTransId="{A9705E73-ADF1-4C18-9441-DFFD42A0365A}"/>
    <dgm:cxn modelId="{E1460AF0-50D2-42EA-A122-E7D693AC171D}" srcId="{8BE10098-0285-40DF-BC3D-8F2EBDF15D71}" destId="{94E3FA04-5D8F-42C1-BDD6-479B8B90392C}" srcOrd="1" destOrd="0" parTransId="{F8A6197D-0B1B-434F-B62F-DEAE1C6CE4E7}" sibTransId="{E526CE1A-A75B-454F-A745-9DEEF56C7EDB}"/>
    <dgm:cxn modelId="{AC08AB01-10B0-4972-B9B4-87693DE652A6}" type="presOf" srcId="{E082E93E-C0A1-4C74-AA60-A9E9016E2239}" destId="{15B5A88F-0570-4DEB-A9A3-28BCDBB3A851}" srcOrd="0" destOrd="0" presId="urn:microsoft.com/office/officeart/2005/8/layout/chevron2"/>
    <dgm:cxn modelId="{5C1F78E1-AEA7-4C42-ADB5-519847946017}" type="presOf" srcId="{9F5C6CB9-8C82-4B3E-B253-3BE6F8775A5C}" destId="{AE23A99D-3EF9-48DC-B386-558DE8301432}" srcOrd="0" destOrd="0" presId="urn:microsoft.com/office/officeart/2005/8/layout/chevron2"/>
    <dgm:cxn modelId="{0CC32508-826F-4438-A9E2-77A870A877A3}" srcId="{94E3FA04-5D8F-42C1-BDD6-479B8B90392C}" destId="{9F5C6CB9-8C82-4B3E-B253-3BE6F8775A5C}" srcOrd="0" destOrd="0" parTransId="{1F41EE4F-CD0A-4B08-824C-03A72D747740}" sibTransId="{E0B02183-E15D-4A60-8819-2C21E5DBA319}"/>
    <dgm:cxn modelId="{87C73FF9-B5C2-43FB-BFB4-91FD6BC97BCC}" srcId="{8C5665C5-AF37-49F0-8344-599B80C5EAE5}" destId="{9F5DD6B4-3844-4B48-A26A-1FC610AF8DBC}" srcOrd="0" destOrd="0" parTransId="{5515ED99-AEF6-430E-8982-257048851F8B}" sibTransId="{B3C265EB-04D4-4720-9672-1B0108367A50}"/>
    <dgm:cxn modelId="{DD84C009-C02E-4AF8-AF9C-67DA819BA2F3}" type="presOf" srcId="{8C5665C5-AF37-49F0-8344-599B80C5EAE5}" destId="{678AFB08-AE9A-4FC7-B2BA-7CA23F48AE8A}" srcOrd="0" destOrd="0" presId="urn:microsoft.com/office/officeart/2005/8/layout/chevron2"/>
    <dgm:cxn modelId="{8CC33724-2B86-495C-8779-B77B5B3269B5}" srcId="{8BE10098-0285-40DF-BC3D-8F2EBDF15D71}" destId="{8C5665C5-AF37-49F0-8344-599B80C5EAE5}" srcOrd="2" destOrd="0" parTransId="{9DD71F1A-4B17-4627-BA71-358385ED67C6}" sibTransId="{9689EE32-A5CE-4570-AACA-57381325C540}"/>
    <dgm:cxn modelId="{66FC2BD7-64A0-437B-9C38-A7EE61F479C7}" srcId="{E082E93E-C0A1-4C74-AA60-A9E9016E2239}" destId="{DD854C1D-1330-4EC7-B402-0874313DC3D4}" srcOrd="0" destOrd="0" parTransId="{D2E50DED-5077-4643-B20C-4CC81C1BD597}" sibTransId="{AC5C99D6-F571-41C6-929E-B936CFA5B1E1}"/>
    <dgm:cxn modelId="{C0B7F410-9301-4F2B-8435-6F04D8178FA4}" type="presOf" srcId="{DD854C1D-1330-4EC7-B402-0874313DC3D4}" destId="{4A97FEEB-CF68-4C3D-B2F5-A1FBAFF0D110}" srcOrd="0" destOrd="0" presId="urn:microsoft.com/office/officeart/2005/8/layout/chevron2"/>
    <dgm:cxn modelId="{BB59B420-0BEB-46E8-80E8-50B6B42321BA}" type="presOf" srcId="{8BE10098-0285-40DF-BC3D-8F2EBDF15D71}" destId="{C41FC4DF-BBCB-418F-9E0D-7207524162B3}" srcOrd="0" destOrd="0" presId="urn:microsoft.com/office/officeart/2005/8/layout/chevron2"/>
    <dgm:cxn modelId="{985871C0-449E-4D52-9404-607BA0D1B8FA}" type="presOf" srcId="{9F5DD6B4-3844-4B48-A26A-1FC610AF8DBC}" destId="{3CB519D3-A081-4C56-A363-212DF0D4A339}" srcOrd="0" destOrd="0" presId="urn:microsoft.com/office/officeart/2005/8/layout/chevron2"/>
    <dgm:cxn modelId="{DAA3DE7E-7338-42F4-B849-F6A623A40C05}" type="presParOf" srcId="{C41FC4DF-BBCB-418F-9E0D-7207524162B3}" destId="{0C88B82A-ED11-4CB3-AEC1-BFD5EDD772CF}" srcOrd="0" destOrd="0" presId="urn:microsoft.com/office/officeart/2005/8/layout/chevron2"/>
    <dgm:cxn modelId="{D7ABAB74-03D8-4029-AF38-38D106CC09C0}" type="presParOf" srcId="{0C88B82A-ED11-4CB3-AEC1-BFD5EDD772CF}" destId="{15B5A88F-0570-4DEB-A9A3-28BCDBB3A851}" srcOrd="0" destOrd="0" presId="urn:microsoft.com/office/officeart/2005/8/layout/chevron2"/>
    <dgm:cxn modelId="{F85B2278-3DFC-4A5D-B492-CF59BF7A8CB1}" type="presParOf" srcId="{0C88B82A-ED11-4CB3-AEC1-BFD5EDD772CF}" destId="{4A97FEEB-CF68-4C3D-B2F5-A1FBAFF0D110}" srcOrd="1" destOrd="0" presId="urn:microsoft.com/office/officeart/2005/8/layout/chevron2"/>
    <dgm:cxn modelId="{AAB5ED01-4412-4C39-B460-7A4982AD2029}" type="presParOf" srcId="{C41FC4DF-BBCB-418F-9E0D-7207524162B3}" destId="{C5F6C7D7-B57D-4887-963D-FB966368D972}" srcOrd="1" destOrd="0" presId="urn:microsoft.com/office/officeart/2005/8/layout/chevron2"/>
    <dgm:cxn modelId="{8029149C-BBEE-4383-BA5A-F405928CC863}" type="presParOf" srcId="{C41FC4DF-BBCB-418F-9E0D-7207524162B3}" destId="{8F030B31-7F50-4FA3-81FE-FBAB611101AE}" srcOrd="2" destOrd="0" presId="urn:microsoft.com/office/officeart/2005/8/layout/chevron2"/>
    <dgm:cxn modelId="{CE3642A7-3D09-4D3E-A9B0-C0D830566B68}" type="presParOf" srcId="{8F030B31-7F50-4FA3-81FE-FBAB611101AE}" destId="{1F68380F-B4F5-4746-927D-15EFEFC718A6}" srcOrd="0" destOrd="0" presId="urn:microsoft.com/office/officeart/2005/8/layout/chevron2"/>
    <dgm:cxn modelId="{FDA2DF5E-AA52-46AF-AB97-479F96D5E64F}" type="presParOf" srcId="{8F030B31-7F50-4FA3-81FE-FBAB611101AE}" destId="{AE23A99D-3EF9-48DC-B386-558DE8301432}" srcOrd="1" destOrd="0" presId="urn:microsoft.com/office/officeart/2005/8/layout/chevron2"/>
    <dgm:cxn modelId="{24363EBC-43C0-4657-92F1-750F44658E95}" type="presParOf" srcId="{C41FC4DF-BBCB-418F-9E0D-7207524162B3}" destId="{47A76F56-16E3-4CC6-9BDF-2B11431F71D7}" srcOrd="3" destOrd="0" presId="urn:microsoft.com/office/officeart/2005/8/layout/chevron2"/>
    <dgm:cxn modelId="{E4AE69EA-2FD9-4218-A620-4ED03BD74FD3}" type="presParOf" srcId="{C41FC4DF-BBCB-418F-9E0D-7207524162B3}" destId="{9ADD58AF-E97D-466F-8CD2-D696204BE13D}" srcOrd="4" destOrd="0" presId="urn:microsoft.com/office/officeart/2005/8/layout/chevron2"/>
    <dgm:cxn modelId="{54669CFC-3268-4BA9-9173-AC390AA410D9}" type="presParOf" srcId="{9ADD58AF-E97D-466F-8CD2-D696204BE13D}" destId="{678AFB08-AE9A-4FC7-B2BA-7CA23F48AE8A}" srcOrd="0" destOrd="0" presId="urn:microsoft.com/office/officeart/2005/8/layout/chevron2"/>
    <dgm:cxn modelId="{8F3392ED-82CA-4DCE-9C44-A69C3974A18E}" type="presParOf" srcId="{9ADD58AF-E97D-466F-8CD2-D696204BE13D}" destId="{3CB519D3-A081-4C56-A363-212DF0D4A3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10098-0285-40DF-BC3D-8F2EBDF15D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2E93E-C0A1-4C74-AA60-A9E9016E223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А</a:t>
          </a:r>
          <a:endParaRPr lang="ru-RU" b="1" dirty="0">
            <a:solidFill>
              <a:srgbClr val="FF0000"/>
            </a:solidFill>
          </a:endParaRPr>
        </a:p>
      </dgm:t>
    </dgm:pt>
    <dgm:pt modelId="{83E251AB-73F8-4A05-8964-EC1BD2FEB1C9}" type="parTrans" cxnId="{988C30C6-9739-4097-909F-5E7778E57877}">
      <dgm:prSet/>
      <dgm:spPr/>
      <dgm:t>
        <a:bodyPr/>
        <a:lstStyle/>
        <a:p>
          <a:endParaRPr lang="ru-RU"/>
        </a:p>
      </dgm:t>
    </dgm:pt>
    <dgm:pt modelId="{A9705E73-ADF1-4C18-9441-DFFD42A0365A}" type="sibTrans" cxnId="{988C30C6-9739-4097-909F-5E7778E57877}">
      <dgm:prSet/>
      <dgm:spPr/>
      <dgm:t>
        <a:bodyPr/>
        <a:lstStyle/>
        <a:p>
          <a:endParaRPr lang="ru-RU"/>
        </a:p>
      </dgm:t>
    </dgm:pt>
    <dgm:pt modelId="{DD854C1D-1330-4EC7-B402-0874313DC3D4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</a:t>
          </a:r>
          <a:endParaRPr lang="ru-RU" b="1" dirty="0">
            <a:solidFill>
              <a:srgbClr val="0070C0"/>
            </a:solidFill>
          </a:endParaRPr>
        </a:p>
      </dgm:t>
    </dgm:pt>
    <dgm:pt modelId="{D2E50DED-5077-4643-B20C-4CC81C1BD597}" type="parTrans" cxnId="{66FC2BD7-64A0-437B-9C38-A7EE61F479C7}">
      <dgm:prSet/>
      <dgm:spPr/>
      <dgm:t>
        <a:bodyPr/>
        <a:lstStyle/>
        <a:p>
          <a:endParaRPr lang="ru-RU"/>
        </a:p>
      </dgm:t>
    </dgm:pt>
    <dgm:pt modelId="{AC5C99D6-F571-41C6-929E-B936CFA5B1E1}" type="sibTrans" cxnId="{66FC2BD7-64A0-437B-9C38-A7EE61F479C7}">
      <dgm:prSet/>
      <dgm:spPr/>
      <dgm:t>
        <a:bodyPr/>
        <a:lstStyle/>
        <a:p>
          <a:endParaRPr lang="ru-RU"/>
        </a:p>
      </dgm:t>
    </dgm:pt>
    <dgm:pt modelId="{94E3FA04-5D8F-42C1-BDD6-479B8B90392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</a:t>
          </a:r>
          <a:endParaRPr lang="ru-RU" b="1" dirty="0">
            <a:solidFill>
              <a:srgbClr val="FF0000"/>
            </a:solidFill>
          </a:endParaRPr>
        </a:p>
      </dgm:t>
    </dgm:pt>
    <dgm:pt modelId="{F8A6197D-0B1B-434F-B62F-DEAE1C6CE4E7}" type="parTrans" cxnId="{E1460AF0-50D2-42EA-A122-E7D693AC171D}">
      <dgm:prSet/>
      <dgm:spPr/>
      <dgm:t>
        <a:bodyPr/>
        <a:lstStyle/>
        <a:p>
          <a:endParaRPr lang="ru-RU"/>
        </a:p>
      </dgm:t>
    </dgm:pt>
    <dgm:pt modelId="{E526CE1A-A75B-454F-A745-9DEEF56C7EDB}" type="sibTrans" cxnId="{E1460AF0-50D2-42EA-A122-E7D693AC171D}">
      <dgm:prSet/>
      <dgm:spPr/>
      <dgm:t>
        <a:bodyPr/>
        <a:lstStyle/>
        <a:p>
          <a:endParaRPr lang="ru-RU"/>
        </a:p>
      </dgm:t>
    </dgm:pt>
    <dgm:pt modelId="{9F5C6CB9-8C82-4B3E-B253-3BE6F8775A5C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</a:t>
          </a:r>
          <a:endParaRPr lang="ru-RU" b="1" dirty="0">
            <a:solidFill>
              <a:srgbClr val="0070C0"/>
            </a:solidFill>
          </a:endParaRPr>
        </a:p>
      </dgm:t>
    </dgm:pt>
    <dgm:pt modelId="{1F41EE4F-CD0A-4B08-824C-03A72D747740}" type="parTrans" cxnId="{0CC32508-826F-4438-A9E2-77A870A877A3}">
      <dgm:prSet/>
      <dgm:spPr/>
      <dgm:t>
        <a:bodyPr/>
        <a:lstStyle/>
        <a:p>
          <a:endParaRPr lang="ru-RU"/>
        </a:p>
      </dgm:t>
    </dgm:pt>
    <dgm:pt modelId="{E0B02183-E15D-4A60-8819-2C21E5DBA319}" type="sibTrans" cxnId="{0CC32508-826F-4438-A9E2-77A870A877A3}">
      <dgm:prSet/>
      <dgm:spPr/>
      <dgm:t>
        <a:bodyPr/>
        <a:lstStyle/>
        <a:p>
          <a:endParaRPr lang="ru-RU"/>
        </a:p>
      </dgm:t>
    </dgm:pt>
    <dgm:pt modelId="{8C5665C5-AF37-49F0-8344-599B80C5EAE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У</a:t>
          </a:r>
          <a:endParaRPr lang="ru-RU" b="1" dirty="0">
            <a:solidFill>
              <a:srgbClr val="FF0000"/>
            </a:solidFill>
          </a:endParaRPr>
        </a:p>
      </dgm:t>
    </dgm:pt>
    <dgm:pt modelId="{9DD71F1A-4B17-4627-BA71-358385ED67C6}" type="parTrans" cxnId="{8CC33724-2B86-495C-8779-B77B5B3269B5}">
      <dgm:prSet/>
      <dgm:spPr/>
      <dgm:t>
        <a:bodyPr/>
        <a:lstStyle/>
        <a:p>
          <a:endParaRPr lang="ru-RU"/>
        </a:p>
      </dgm:t>
    </dgm:pt>
    <dgm:pt modelId="{9689EE32-A5CE-4570-AACA-57381325C540}" type="sibTrans" cxnId="{8CC33724-2B86-495C-8779-B77B5B3269B5}">
      <dgm:prSet/>
      <dgm:spPr/>
      <dgm:t>
        <a:bodyPr/>
        <a:lstStyle/>
        <a:p>
          <a:endParaRPr lang="ru-RU"/>
        </a:p>
      </dgm:t>
    </dgm:pt>
    <dgm:pt modelId="{9F5DD6B4-3844-4B48-A26A-1FC610AF8DBC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</a:t>
          </a:r>
          <a:endParaRPr lang="ru-RU" b="1" dirty="0">
            <a:solidFill>
              <a:srgbClr val="0070C0"/>
            </a:solidFill>
          </a:endParaRPr>
        </a:p>
      </dgm:t>
    </dgm:pt>
    <dgm:pt modelId="{5515ED99-AEF6-430E-8982-257048851F8B}" type="parTrans" cxnId="{87C73FF9-B5C2-43FB-BFB4-91FD6BC97BCC}">
      <dgm:prSet/>
      <dgm:spPr/>
      <dgm:t>
        <a:bodyPr/>
        <a:lstStyle/>
        <a:p>
          <a:endParaRPr lang="ru-RU"/>
        </a:p>
      </dgm:t>
    </dgm:pt>
    <dgm:pt modelId="{B3C265EB-04D4-4720-9672-1B0108367A50}" type="sibTrans" cxnId="{87C73FF9-B5C2-43FB-BFB4-91FD6BC97BCC}">
      <dgm:prSet/>
      <dgm:spPr/>
      <dgm:t>
        <a:bodyPr/>
        <a:lstStyle/>
        <a:p>
          <a:endParaRPr lang="ru-RU"/>
        </a:p>
      </dgm:t>
    </dgm:pt>
    <dgm:pt modelId="{C41FC4DF-BBCB-418F-9E0D-7207524162B3}" type="pres">
      <dgm:prSet presAssocID="{8BE10098-0285-40DF-BC3D-8F2EBDF15D71}" presName="linearFlow" presStyleCnt="0">
        <dgm:presLayoutVars>
          <dgm:dir/>
          <dgm:animLvl val="lvl"/>
          <dgm:resizeHandles val="exact"/>
        </dgm:presLayoutVars>
      </dgm:prSet>
      <dgm:spPr/>
    </dgm:pt>
    <dgm:pt modelId="{0C88B82A-ED11-4CB3-AEC1-BFD5EDD772CF}" type="pres">
      <dgm:prSet presAssocID="{E082E93E-C0A1-4C74-AA60-A9E9016E2239}" presName="composite" presStyleCnt="0"/>
      <dgm:spPr/>
    </dgm:pt>
    <dgm:pt modelId="{15B5A88F-0570-4DEB-A9A3-28BCDBB3A851}" type="pres">
      <dgm:prSet presAssocID="{E082E93E-C0A1-4C74-AA60-A9E9016E22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7FEEB-CF68-4C3D-B2F5-A1FBAFF0D110}" type="pres">
      <dgm:prSet presAssocID="{E082E93E-C0A1-4C74-AA60-A9E9016E2239}" presName="descendantText" presStyleLbl="alignAcc1" presStyleIdx="0" presStyleCnt="3" custLinFactNeighborX="26114" custLinFactNeighborY="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6C7D7-B57D-4887-963D-FB966368D972}" type="pres">
      <dgm:prSet presAssocID="{A9705E73-ADF1-4C18-9441-DFFD42A0365A}" presName="sp" presStyleCnt="0"/>
      <dgm:spPr/>
    </dgm:pt>
    <dgm:pt modelId="{8F030B31-7F50-4FA3-81FE-FBAB611101AE}" type="pres">
      <dgm:prSet presAssocID="{94E3FA04-5D8F-42C1-BDD6-479B8B90392C}" presName="composite" presStyleCnt="0"/>
      <dgm:spPr/>
    </dgm:pt>
    <dgm:pt modelId="{1F68380F-B4F5-4746-927D-15EFEFC718A6}" type="pres">
      <dgm:prSet presAssocID="{94E3FA04-5D8F-42C1-BDD6-479B8B90392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E23A99D-3EF9-48DC-B386-558DE8301432}" type="pres">
      <dgm:prSet presAssocID="{94E3FA04-5D8F-42C1-BDD6-479B8B9039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76F56-16E3-4CC6-9BDF-2B11431F71D7}" type="pres">
      <dgm:prSet presAssocID="{E526CE1A-A75B-454F-A745-9DEEF56C7EDB}" presName="sp" presStyleCnt="0"/>
      <dgm:spPr/>
    </dgm:pt>
    <dgm:pt modelId="{9ADD58AF-E97D-466F-8CD2-D696204BE13D}" type="pres">
      <dgm:prSet presAssocID="{8C5665C5-AF37-49F0-8344-599B80C5EAE5}" presName="composite" presStyleCnt="0"/>
      <dgm:spPr/>
    </dgm:pt>
    <dgm:pt modelId="{678AFB08-AE9A-4FC7-B2BA-7CA23F48AE8A}" type="pres">
      <dgm:prSet presAssocID="{8C5665C5-AF37-49F0-8344-599B80C5EA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519D3-A081-4C56-A363-212DF0D4A339}" type="pres">
      <dgm:prSet presAssocID="{8C5665C5-AF37-49F0-8344-599B80C5EA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C30C6-9739-4097-909F-5E7778E57877}" srcId="{8BE10098-0285-40DF-BC3D-8F2EBDF15D71}" destId="{E082E93E-C0A1-4C74-AA60-A9E9016E2239}" srcOrd="0" destOrd="0" parTransId="{83E251AB-73F8-4A05-8964-EC1BD2FEB1C9}" sibTransId="{A9705E73-ADF1-4C18-9441-DFFD42A0365A}"/>
    <dgm:cxn modelId="{21B7FCE4-FB36-4D23-A93A-2F148DECB604}" type="presOf" srcId="{9F5DD6B4-3844-4B48-A26A-1FC610AF8DBC}" destId="{3CB519D3-A081-4C56-A363-212DF0D4A339}" srcOrd="0" destOrd="0" presId="urn:microsoft.com/office/officeart/2005/8/layout/chevron2"/>
    <dgm:cxn modelId="{4516A756-646D-49CD-A65D-0AF6FBB8B30B}" type="presOf" srcId="{8BE10098-0285-40DF-BC3D-8F2EBDF15D71}" destId="{C41FC4DF-BBCB-418F-9E0D-7207524162B3}" srcOrd="0" destOrd="0" presId="urn:microsoft.com/office/officeart/2005/8/layout/chevron2"/>
    <dgm:cxn modelId="{78B90BC4-840A-485E-B9B7-CD73EDB74792}" type="presOf" srcId="{94E3FA04-5D8F-42C1-BDD6-479B8B90392C}" destId="{1F68380F-B4F5-4746-927D-15EFEFC718A6}" srcOrd="0" destOrd="0" presId="urn:microsoft.com/office/officeart/2005/8/layout/chevron2"/>
    <dgm:cxn modelId="{E1460AF0-50D2-42EA-A122-E7D693AC171D}" srcId="{8BE10098-0285-40DF-BC3D-8F2EBDF15D71}" destId="{94E3FA04-5D8F-42C1-BDD6-479B8B90392C}" srcOrd="1" destOrd="0" parTransId="{F8A6197D-0B1B-434F-B62F-DEAE1C6CE4E7}" sibTransId="{E526CE1A-A75B-454F-A745-9DEEF56C7EDB}"/>
    <dgm:cxn modelId="{5007F526-9BEE-40A3-B98E-8F881FBFE83C}" type="presOf" srcId="{9F5C6CB9-8C82-4B3E-B253-3BE6F8775A5C}" destId="{AE23A99D-3EF9-48DC-B386-558DE8301432}" srcOrd="0" destOrd="0" presId="urn:microsoft.com/office/officeart/2005/8/layout/chevron2"/>
    <dgm:cxn modelId="{66FC2BD7-64A0-437B-9C38-A7EE61F479C7}" srcId="{E082E93E-C0A1-4C74-AA60-A9E9016E2239}" destId="{DD854C1D-1330-4EC7-B402-0874313DC3D4}" srcOrd="0" destOrd="0" parTransId="{D2E50DED-5077-4643-B20C-4CC81C1BD597}" sibTransId="{AC5C99D6-F571-41C6-929E-B936CFA5B1E1}"/>
    <dgm:cxn modelId="{8CC33724-2B86-495C-8779-B77B5B3269B5}" srcId="{8BE10098-0285-40DF-BC3D-8F2EBDF15D71}" destId="{8C5665C5-AF37-49F0-8344-599B80C5EAE5}" srcOrd="2" destOrd="0" parTransId="{9DD71F1A-4B17-4627-BA71-358385ED67C6}" sibTransId="{9689EE32-A5CE-4570-AACA-57381325C540}"/>
    <dgm:cxn modelId="{87C73FF9-B5C2-43FB-BFB4-91FD6BC97BCC}" srcId="{8C5665C5-AF37-49F0-8344-599B80C5EAE5}" destId="{9F5DD6B4-3844-4B48-A26A-1FC610AF8DBC}" srcOrd="0" destOrd="0" parTransId="{5515ED99-AEF6-430E-8982-257048851F8B}" sibTransId="{B3C265EB-04D4-4720-9672-1B0108367A50}"/>
    <dgm:cxn modelId="{4C930EA0-5202-413B-9375-CBE52F9A7E99}" type="presOf" srcId="{DD854C1D-1330-4EC7-B402-0874313DC3D4}" destId="{4A97FEEB-CF68-4C3D-B2F5-A1FBAFF0D110}" srcOrd="0" destOrd="0" presId="urn:microsoft.com/office/officeart/2005/8/layout/chevron2"/>
    <dgm:cxn modelId="{0CC32508-826F-4438-A9E2-77A870A877A3}" srcId="{94E3FA04-5D8F-42C1-BDD6-479B8B90392C}" destId="{9F5C6CB9-8C82-4B3E-B253-3BE6F8775A5C}" srcOrd="0" destOrd="0" parTransId="{1F41EE4F-CD0A-4B08-824C-03A72D747740}" sibTransId="{E0B02183-E15D-4A60-8819-2C21E5DBA319}"/>
    <dgm:cxn modelId="{0398328E-BAEE-47A6-AC32-E1627A434FDD}" type="presOf" srcId="{8C5665C5-AF37-49F0-8344-599B80C5EAE5}" destId="{678AFB08-AE9A-4FC7-B2BA-7CA23F48AE8A}" srcOrd="0" destOrd="0" presId="urn:microsoft.com/office/officeart/2005/8/layout/chevron2"/>
    <dgm:cxn modelId="{7A19B3C3-5B70-47E5-8158-01A36711231F}" type="presOf" srcId="{E082E93E-C0A1-4C74-AA60-A9E9016E2239}" destId="{15B5A88F-0570-4DEB-A9A3-28BCDBB3A851}" srcOrd="0" destOrd="0" presId="urn:microsoft.com/office/officeart/2005/8/layout/chevron2"/>
    <dgm:cxn modelId="{2E6C283C-2886-483E-93CC-20F460581AC6}" type="presParOf" srcId="{C41FC4DF-BBCB-418F-9E0D-7207524162B3}" destId="{0C88B82A-ED11-4CB3-AEC1-BFD5EDD772CF}" srcOrd="0" destOrd="0" presId="urn:microsoft.com/office/officeart/2005/8/layout/chevron2"/>
    <dgm:cxn modelId="{BDF472F8-5E47-4CAF-9A7B-C8436458536E}" type="presParOf" srcId="{0C88B82A-ED11-4CB3-AEC1-BFD5EDD772CF}" destId="{15B5A88F-0570-4DEB-A9A3-28BCDBB3A851}" srcOrd="0" destOrd="0" presId="urn:microsoft.com/office/officeart/2005/8/layout/chevron2"/>
    <dgm:cxn modelId="{AC6E3B96-289A-4685-B1B6-B8AD24228C0E}" type="presParOf" srcId="{0C88B82A-ED11-4CB3-AEC1-BFD5EDD772CF}" destId="{4A97FEEB-CF68-4C3D-B2F5-A1FBAFF0D110}" srcOrd="1" destOrd="0" presId="urn:microsoft.com/office/officeart/2005/8/layout/chevron2"/>
    <dgm:cxn modelId="{D63A3923-B2DA-4145-ABCF-59753010ADF7}" type="presParOf" srcId="{C41FC4DF-BBCB-418F-9E0D-7207524162B3}" destId="{C5F6C7D7-B57D-4887-963D-FB966368D972}" srcOrd="1" destOrd="0" presId="urn:microsoft.com/office/officeart/2005/8/layout/chevron2"/>
    <dgm:cxn modelId="{08E8EB0B-6B5C-4D51-A3BE-C73EFE211DEA}" type="presParOf" srcId="{C41FC4DF-BBCB-418F-9E0D-7207524162B3}" destId="{8F030B31-7F50-4FA3-81FE-FBAB611101AE}" srcOrd="2" destOrd="0" presId="urn:microsoft.com/office/officeart/2005/8/layout/chevron2"/>
    <dgm:cxn modelId="{F69A2866-6DA7-4AE3-84DE-787AFA16BC1E}" type="presParOf" srcId="{8F030B31-7F50-4FA3-81FE-FBAB611101AE}" destId="{1F68380F-B4F5-4746-927D-15EFEFC718A6}" srcOrd="0" destOrd="0" presId="urn:microsoft.com/office/officeart/2005/8/layout/chevron2"/>
    <dgm:cxn modelId="{986CB512-6095-4F6E-B53A-35AF1C46BAD9}" type="presParOf" srcId="{8F030B31-7F50-4FA3-81FE-FBAB611101AE}" destId="{AE23A99D-3EF9-48DC-B386-558DE8301432}" srcOrd="1" destOrd="0" presId="urn:microsoft.com/office/officeart/2005/8/layout/chevron2"/>
    <dgm:cxn modelId="{EC7ABE50-58FB-4062-848A-F240692F87A0}" type="presParOf" srcId="{C41FC4DF-BBCB-418F-9E0D-7207524162B3}" destId="{47A76F56-16E3-4CC6-9BDF-2B11431F71D7}" srcOrd="3" destOrd="0" presId="urn:microsoft.com/office/officeart/2005/8/layout/chevron2"/>
    <dgm:cxn modelId="{EB952579-4594-454B-ACC0-45F72A6EF8AB}" type="presParOf" srcId="{C41FC4DF-BBCB-418F-9E0D-7207524162B3}" destId="{9ADD58AF-E97D-466F-8CD2-D696204BE13D}" srcOrd="4" destOrd="0" presId="urn:microsoft.com/office/officeart/2005/8/layout/chevron2"/>
    <dgm:cxn modelId="{E097E0BF-1044-4773-8465-55FADC315879}" type="presParOf" srcId="{9ADD58AF-E97D-466F-8CD2-D696204BE13D}" destId="{678AFB08-AE9A-4FC7-B2BA-7CA23F48AE8A}" srcOrd="0" destOrd="0" presId="urn:microsoft.com/office/officeart/2005/8/layout/chevron2"/>
    <dgm:cxn modelId="{ABCC346C-25BB-49F1-B21D-B671D5C31952}" type="presParOf" srcId="{9ADD58AF-E97D-466F-8CD2-D696204BE13D}" destId="{3CB519D3-A081-4C56-A363-212DF0D4A3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B5A88F-0570-4DEB-A9A3-28BCDBB3A851}">
      <dsp:nvSpPr>
        <dsp:cNvPr id="0" name=""/>
        <dsp:cNvSpPr/>
      </dsp:nvSpPr>
      <dsp:spPr>
        <a:xfrm rot="5400000">
          <a:off x="-363415" y="365334"/>
          <a:ext cx="1821352" cy="1094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0070C0"/>
              </a:solidFill>
            </a:rPr>
            <a:t>Р</a:t>
          </a:r>
          <a:endParaRPr lang="ru-RU" sz="5000" b="1" kern="1200" dirty="0">
            <a:solidFill>
              <a:srgbClr val="0070C0"/>
            </a:solidFill>
          </a:endParaRPr>
        </a:p>
      </dsp:txBody>
      <dsp:txXfrm rot="5400000">
        <a:off x="-363415" y="365334"/>
        <a:ext cx="1821352" cy="1094521"/>
      </dsp:txXfrm>
    </dsp:sp>
    <dsp:sp modelId="{4A97FEEB-CF68-4C3D-B2F5-A1FBAFF0D110}">
      <dsp:nvSpPr>
        <dsp:cNvPr id="0" name=""/>
        <dsp:cNvSpPr/>
      </dsp:nvSpPr>
      <dsp:spPr>
        <a:xfrm rot="5400000">
          <a:off x="1278367" y="-155718"/>
          <a:ext cx="1274091" cy="1641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solidFill>
                <a:srgbClr val="FF0000"/>
              </a:solidFill>
            </a:rPr>
            <a:t>А</a:t>
          </a:r>
          <a:endParaRPr lang="ru-RU" sz="6500" b="1" kern="1200" dirty="0">
            <a:solidFill>
              <a:srgbClr val="FF0000"/>
            </a:solidFill>
          </a:endParaRPr>
        </a:p>
      </dsp:txBody>
      <dsp:txXfrm rot="5400000">
        <a:off x="1278367" y="-155718"/>
        <a:ext cx="1274091" cy="1641782"/>
      </dsp:txXfrm>
    </dsp:sp>
    <dsp:sp modelId="{1F68380F-B4F5-4746-927D-15EFEFC718A6}">
      <dsp:nvSpPr>
        <dsp:cNvPr id="0" name=""/>
        <dsp:cNvSpPr/>
      </dsp:nvSpPr>
      <dsp:spPr>
        <a:xfrm rot="5400000">
          <a:off x="-363415" y="1889551"/>
          <a:ext cx="1821352" cy="1094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0070C0"/>
              </a:solidFill>
            </a:rPr>
            <a:t>Р</a:t>
          </a:r>
          <a:endParaRPr lang="ru-RU" sz="5000" b="1" kern="1200" dirty="0">
            <a:solidFill>
              <a:srgbClr val="0070C0"/>
            </a:solidFill>
          </a:endParaRPr>
        </a:p>
      </dsp:txBody>
      <dsp:txXfrm rot="5400000">
        <a:off x="-363415" y="1889551"/>
        <a:ext cx="1821352" cy="1094521"/>
      </dsp:txXfrm>
    </dsp:sp>
    <dsp:sp modelId="{AE23A99D-3EF9-48DC-B386-558DE8301432}">
      <dsp:nvSpPr>
        <dsp:cNvPr id="0" name=""/>
        <dsp:cNvSpPr/>
      </dsp:nvSpPr>
      <dsp:spPr>
        <a:xfrm rot="5400000">
          <a:off x="1278367" y="1342290"/>
          <a:ext cx="1274091" cy="1641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solidFill>
                <a:srgbClr val="FF0000"/>
              </a:solidFill>
            </a:rPr>
            <a:t>О</a:t>
          </a:r>
          <a:endParaRPr lang="ru-RU" sz="6500" b="1" kern="1200" dirty="0">
            <a:solidFill>
              <a:srgbClr val="FF0000"/>
            </a:solidFill>
          </a:endParaRPr>
        </a:p>
      </dsp:txBody>
      <dsp:txXfrm rot="5400000">
        <a:off x="1278367" y="1342290"/>
        <a:ext cx="1274091" cy="1641782"/>
      </dsp:txXfrm>
    </dsp:sp>
    <dsp:sp modelId="{678AFB08-AE9A-4FC7-B2BA-7CA23F48AE8A}">
      <dsp:nvSpPr>
        <dsp:cNvPr id="0" name=""/>
        <dsp:cNvSpPr/>
      </dsp:nvSpPr>
      <dsp:spPr>
        <a:xfrm rot="5400000">
          <a:off x="-363415" y="3413769"/>
          <a:ext cx="1821352" cy="1094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0070C0"/>
              </a:solidFill>
            </a:rPr>
            <a:t>Р</a:t>
          </a:r>
          <a:endParaRPr lang="ru-RU" sz="5000" b="1" kern="1200" dirty="0">
            <a:solidFill>
              <a:srgbClr val="0070C0"/>
            </a:solidFill>
          </a:endParaRPr>
        </a:p>
      </dsp:txBody>
      <dsp:txXfrm rot="5400000">
        <a:off x="-363415" y="3413769"/>
        <a:ext cx="1821352" cy="1094521"/>
      </dsp:txXfrm>
    </dsp:sp>
    <dsp:sp modelId="{3CB519D3-A081-4C56-A363-212DF0D4A339}">
      <dsp:nvSpPr>
        <dsp:cNvPr id="0" name=""/>
        <dsp:cNvSpPr/>
      </dsp:nvSpPr>
      <dsp:spPr>
        <a:xfrm rot="5400000">
          <a:off x="1263968" y="2869094"/>
          <a:ext cx="1274091" cy="1641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solidFill>
                <a:srgbClr val="FF0000"/>
              </a:solidFill>
            </a:rPr>
            <a:t>У</a:t>
          </a:r>
          <a:endParaRPr lang="ru-RU" sz="6500" b="1" kern="1200" dirty="0">
            <a:solidFill>
              <a:srgbClr val="FF0000"/>
            </a:solidFill>
          </a:endParaRPr>
        </a:p>
      </dsp:txBody>
      <dsp:txXfrm rot="5400000">
        <a:off x="1263968" y="2869094"/>
        <a:ext cx="1274091" cy="16417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B5A88F-0570-4DEB-A9A3-28BCDBB3A851}">
      <dsp:nvSpPr>
        <dsp:cNvPr id="0" name=""/>
        <dsp:cNvSpPr/>
      </dsp:nvSpPr>
      <dsp:spPr>
        <a:xfrm rot="5400000">
          <a:off x="-363415" y="365334"/>
          <a:ext cx="1821352" cy="1094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FF0000"/>
              </a:solidFill>
            </a:rPr>
            <a:t>А</a:t>
          </a:r>
          <a:endParaRPr lang="ru-RU" sz="5000" b="1" kern="1200" dirty="0">
            <a:solidFill>
              <a:srgbClr val="FF0000"/>
            </a:solidFill>
          </a:endParaRPr>
        </a:p>
      </dsp:txBody>
      <dsp:txXfrm rot="5400000">
        <a:off x="-363415" y="365334"/>
        <a:ext cx="1821352" cy="1094521"/>
      </dsp:txXfrm>
    </dsp:sp>
    <dsp:sp modelId="{4A97FEEB-CF68-4C3D-B2F5-A1FBAFF0D110}">
      <dsp:nvSpPr>
        <dsp:cNvPr id="0" name=""/>
        <dsp:cNvSpPr/>
      </dsp:nvSpPr>
      <dsp:spPr>
        <a:xfrm rot="5400000">
          <a:off x="1278367" y="-155718"/>
          <a:ext cx="1274091" cy="1641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solidFill>
                <a:srgbClr val="0070C0"/>
              </a:solidFill>
            </a:rPr>
            <a:t>Р</a:t>
          </a:r>
          <a:endParaRPr lang="ru-RU" sz="6500" b="1" kern="1200" dirty="0">
            <a:solidFill>
              <a:srgbClr val="0070C0"/>
            </a:solidFill>
          </a:endParaRPr>
        </a:p>
      </dsp:txBody>
      <dsp:txXfrm rot="5400000">
        <a:off x="1278367" y="-155718"/>
        <a:ext cx="1274091" cy="1641782"/>
      </dsp:txXfrm>
    </dsp:sp>
    <dsp:sp modelId="{1F68380F-B4F5-4746-927D-15EFEFC718A6}">
      <dsp:nvSpPr>
        <dsp:cNvPr id="0" name=""/>
        <dsp:cNvSpPr/>
      </dsp:nvSpPr>
      <dsp:spPr>
        <a:xfrm rot="5400000">
          <a:off x="-363415" y="1889551"/>
          <a:ext cx="1821352" cy="1094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FF0000"/>
              </a:solidFill>
            </a:rPr>
            <a:t>О</a:t>
          </a:r>
          <a:endParaRPr lang="ru-RU" sz="5000" b="1" kern="1200" dirty="0">
            <a:solidFill>
              <a:srgbClr val="FF0000"/>
            </a:solidFill>
          </a:endParaRPr>
        </a:p>
      </dsp:txBody>
      <dsp:txXfrm rot="5400000">
        <a:off x="-363415" y="1889551"/>
        <a:ext cx="1821352" cy="1094521"/>
      </dsp:txXfrm>
    </dsp:sp>
    <dsp:sp modelId="{AE23A99D-3EF9-48DC-B386-558DE8301432}">
      <dsp:nvSpPr>
        <dsp:cNvPr id="0" name=""/>
        <dsp:cNvSpPr/>
      </dsp:nvSpPr>
      <dsp:spPr>
        <a:xfrm rot="5400000">
          <a:off x="1278367" y="1342290"/>
          <a:ext cx="1274091" cy="1641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solidFill>
                <a:srgbClr val="0070C0"/>
              </a:solidFill>
            </a:rPr>
            <a:t>Р</a:t>
          </a:r>
          <a:endParaRPr lang="ru-RU" sz="6500" b="1" kern="1200" dirty="0">
            <a:solidFill>
              <a:srgbClr val="0070C0"/>
            </a:solidFill>
          </a:endParaRPr>
        </a:p>
      </dsp:txBody>
      <dsp:txXfrm rot="5400000">
        <a:off x="1278367" y="1342290"/>
        <a:ext cx="1274091" cy="1641782"/>
      </dsp:txXfrm>
    </dsp:sp>
    <dsp:sp modelId="{678AFB08-AE9A-4FC7-B2BA-7CA23F48AE8A}">
      <dsp:nvSpPr>
        <dsp:cNvPr id="0" name=""/>
        <dsp:cNvSpPr/>
      </dsp:nvSpPr>
      <dsp:spPr>
        <a:xfrm rot="5400000">
          <a:off x="-363415" y="3413769"/>
          <a:ext cx="1821352" cy="1094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rgbClr val="FF0000"/>
              </a:solidFill>
            </a:rPr>
            <a:t>У</a:t>
          </a:r>
          <a:endParaRPr lang="ru-RU" sz="5000" b="1" kern="1200" dirty="0">
            <a:solidFill>
              <a:srgbClr val="FF0000"/>
            </a:solidFill>
          </a:endParaRPr>
        </a:p>
      </dsp:txBody>
      <dsp:txXfrm rot="5400000">
        <a:off x="-363415" y="3413769"/>
        <a:ext cx="1821352" cy="1094521"/>
      </dsp:txXfrm>
    </dsp:sp>
    <dsp:sp modelId="{3CB519D3-A081-4C56-A363-212DF0D4A339}">
      <dsp:nvSpPr>
        <dsp:cNvPr id="0" name=""/>
        <dsp:cNvSpPr/>
      </dsp:nvSpPr>
      <dsp:spPr>
        <a:xfrm rot="5400000">
          <a:off x="1278367" y="2866508"/>
          <a:ext cx="1274091" cy="1641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solidFill>
                <a:srgbClr val="0070C0"/>
              </a:solidFill>
            </a:rPr>
            <a:t>Р</a:t>
          </a:r>
          <a:endParaRPr lang="ru-RU" sz="6500" b="1" kern="1200" dirty="0">
            <a:solidFill>
              <a:srgbClr val="0070C0"/>
            </a:solidFill>
          </a:endParaRPr>
        </a:p>
      </dsp:txBody>
      <dsp:txXfrm rot="5400000">
        <a:off x="1278367" y="2866508"/>
        <a:ext cx="1274091" cy="164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E2F2-BB0D-4C63-8420-4E383CB95A1A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1040A-CE72-4EED-ACE5-252A5FD523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F6E666-2327-4E83-809B-484039171AD3}" type="datetimeFigureOut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FD7026-C6F1-4A91-BFC2-B358BF1C71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26246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Автоматизация звука [Р]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99792" y="2132856"/>
            <a:ext cx="5758408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77\Desktop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6359786" cy="4212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587727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Учитель-логопед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Колесникова Л.Ю.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звука [Р</a:t>
            </a:r>
            <a:r>
              <a:rPr lang="ru-RU" sz="3200" b="1" dirty="0" smtClean="0">
                <a:solidFill>
                  <a:srgbClr val="7030A0"/>
                </a:solidFill>
              </a:rPr>
              <a:t>] в стихах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Две сороки, две трещотки</a:t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>На дворе трещат у тётки.</a:t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>Надоели- нету мочи.</a:t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>Убрались в дубраву к ночи</a:t>
            </a:r>
            <a:r>
              <a:rPr lang="ru-RU" dirty="0" smtClean="0">
                <a:solidFill>
                  <a:srgbClr val="CC0066"/>
                </a:solidFill>
              </a:rPr>
              <a:t>.</a:t>
            </a:r>
            <a:endParaRPr lang="ru-RU" dirty="0">
              <a:solidFill>
                <a:srgbClr val="CC0066"/>
              </a:solidFill>
            </a:endParaRPr>
          </a:p>
        </p:txBody>
      </p:sp>
      <p:pic>
        <p:nvPicPr>
          <p:cNvPr id="8194" name="Picture 2" descr="C:\Users\777\Desktop\соро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337822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4437112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Рано утром во дворе</a:t>
            </a:r>
          </a:p>
          <a:p>
            <a:r>
              <a:rPr lang="ru-RU" sz="2400" b="1" dirty="0" smtClean="0">
                <a:solidFill>
                  <a:srgbClr val="CC0066"/>
                </a:solidFill>
              </a:rPr>
              <a:t>Рекс залаял в конуре.</a:t>
            </a:r>
          </a:p>
          <a:p>
            <a:r>
              <a:rPr lang="ru-RU" sz="2400" b="1" dirty="0" smtClean="0">
                <a:solidFill>
                  <a:srgbClr val="CC0066"/>
                </a:solidFill>
              </a:rPr>
              <a:t>Это Рексу сон приснился,</a:t>
            </a:r>
          </a:p>
          <a:p>
            <a:r>
              <a:rPr lang="ru-RU" sz="2400" b="1" dirty="0" smtClean="0">
                <a:solidFill>
                  <a:srgbClr val="CC0066"/>
                </a:solidFill>
              </a:rPr>
              <a:t>Будто в Мурку превратился.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6" name="Picture 4" descr="C:\Users\777\Desktop\соб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428231" cy="257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Автоматизация </a:t>
            </a:r>
            <a:r>
              <a:rPr lang="ru-RU" sz="3200" b="1" dirty="0" smtClean="0">
                <a:solidFill>
                  <a:srgbClr val="7030A0"/>
                </a:solidFill>
              </a:rPr>
              <a:t>звука [Р</a:t>
            </a:r>
            <a:r>
              <a:rPr lang="ru-RU" sz="3200" b="1" dirty="0" smtClean="0">
                <a:solidFill>
                  <a:srgbClr val="7030A0"/>
                </a:solidFill>
              </a:rPr>
              <a:t>] в слогах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600200"/>
          <a:ext cx="273630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одержимое 3"/>
          <p:cNvGraphicFramePr>
            <a:graphicFrameLocks/>
          </p:cNvGraphicFramePr>
          <p:nvPr/>
        </p:nvGraphicFramePr>
        <p:xfrm>
          <a:off x="4499992" y="1628800"/>
          <a:ext cx="273630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звука [Р] в </a:t>
            </a:r>
            <a:r>
              <a:rPr lang="ru-RU" sz="3200" b="1" dirty="0" smtClean="0">
                <a:solidFill>
                  <a:srgbClr val="7030A0"/>
                </a:solidFill>
              </a:rPr>
              <a:t>слогах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777\Desktop\ромаш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02015" cy="4873625"/>
          </a:xfrm>
          <a:prstGeom prst="rect">
            <a:avLst/>
          </a:prstGeom>
          <a:noFill/>
        </p:spPr>
      </p:pic>
      <p:pic>
        <p:nvPicPr>
          <p:cNvPr id="2051" name="Picture 3" descr="C:\Users\777\Desktop\так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468052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241232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звука [Р] в </a:t>
            </a:r>
            <a:r>
              <a:rPr lang="ru-RU" sz="3200" b="1" dirty="0" smtClean="0">
                <a:solidFill>
                  <a:srgbClr val="7030A0"/>
                </a:solidFill>
              </a:rPr>
              <a:t>словах</a:t>
            </a:r>
            <a:endParaRPr lang="ru-RU" sz="3200" dirty="0"/>
          </a:p>
        </p:txBody>
      </p:sp>
      <p:pic>
        <p:nvPicPr>
          <p:cNvPr id="3074" name="Picture 2" descr="C:\Users\777\Desktop\ра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3168352" cy="1872208"/>
          </a:xfrm>
          <a:prstGeom prst="rect">
            <a:avLst/>
          </a:prstGeom>
          <a:noFill/>
        </p:spPr>
      </p:pic>
      <p:pic>
        <p:nvPicPr>
          <p:cNvPr id="3075" name="Picture 3" descr="C:\Users\777\Desktop\к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835399" cy="2087885"/>
          </a:xfrm>
          <a:prstGeom prst="rect">
            <a:avLst/>
          </a:prstGeom>
          <a:noFill/>
        </p:spPr>
      </p:pic>
      <p:pic>
        <p:nvPicPr>
          <p:cNvPr id="3079" name="Picture 7" descr="C:\Users\777\Desktop\сы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45024"/>
            <a:ext cx="3456384" cy="2661666"/>
          </a:xfrm>
          <a:prstGeom prst="rect">
            <a:avLst/>
          </a:prstGeom>
          <a:noFill/>
        </p:spPr>
      </p:pic>
      <p:pic>
        <p:nvPicPr>
          <p:cNvPr id="3077" name="Picture 5" descr="C:\Users\777\Desktop\рома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65104"/>
            <a:ext cx="2383713" cy="2160240"/>
          </a:xfrm>
          <a:prstGeom prst="rect">
            <a:avLst/>
          </a:prstGeom>
          <a:noFill/>
        </p:spPr>
      </p:pic>
      <p:pic>
        <p:nvPicPr>
          <p:cNvPr id="3078" name="Picture 6" descr="C:\Users\777\Desktop\то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2724405" cy="2600793"/>
          </a:xfrm>
          <a:prstGeom prst="rect">
            <a:avLst/>
          </a:prstGeom>
          <a:noFill/>
        </p:spPr>
      </p:pic>
      <p:pic>
        <p:nvPicPr>
          <p:cNvPr id="3076" name="Picture 4" descr="C:\Users\777\Desktop\парохо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908720"/>
            <a:ext cx="2364195" cy="307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8091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звука [Р</a:t>
            </a:r>
            <a:r>
              <a:rPr lang="ru-RU" sz="3200" b="1" dirty="0" smtClean="0">
                <a:solidFill>
                  <a:srgbClr val="7030A0"/>
                </a:solidFill>
              </a:rPr>
              <a:t>]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в словах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931224" cy="4701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ПАР-ДАР-ЖАР-ШАР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ВОР-БОР-ДВОР-ХОР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МИР-ПИР-ТИР-ЖИР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БУР-ТУР-РУЛЬ-ГРУЗ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МЭР-СЭР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звука [Р] </a:t>
            </a:r>
            <a:r>
              <a:rPr lang="ru-RU" sz="3200" b="1" dirty="0" smtClean="0">
                <a:solidFill>
                  <a:srgbClr val="7030A0"/>
                </a:solidFill>
              </a:rPr>
              <a:t>в </a:t>
            </a:r>
            <a:r>
              <a:rPr lang="ru-RU" sz="3200" b="1" dirty="0" smtClean="0">
                <a:solidFill>
                  <a:srgbClr val="7030A0"/>
                </a:solidFill>
              </a:rPr>
              <a:t>словах</a:t>
            </a:r>
            <a:endParaRPr lang="ru-RU" dirty="0"/>
          </a:p>
        </p:txBody>
      </p:sp>
      <p:pic>
        <p:nvPicPr>
          <p:cNvPr id="7171" name="Picture 3" descr="C:\Users\777\Desktop\слова с 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305573" cy="3153785"/>
          </a:xfrm>
          <a:prstGeom prst="rect">
            <a:avLst/>
          </a:prstGeom>
          <a:noFill/>
        </p:spPr>
      </p:pic>
      <p:pic>
        <p:nvPicPr>
          <p:cNvPr id="7172" name="Picture 4" descr="C:\Users\777\Desktop\слова с р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320480" cy="317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Автоматизация </a:t>
            </a:r>
            <a:r>
              <a:rPr lang="ru-RU" sz="3200" b="1" dirty="0" smtClean="0">
                <a:solidFill>
                  <a:srgbClr val="7030A0"/>
                </a:solidFill>
              </a:rPr>
              <a:t>звука [Р]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в слогах и словах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РА-РА-РА - ГОРА</a:t>
            </a:r>
          </a:p>
          <a:p>
            <a:r>
              <a:rPr lang="ru-RU" dirty="0" smtClean="0"/>
              <a:t>РА-РА-РА – ДЫРА</a:t>
            </a:r>
          </a:p>
          <a:p>
            <a:r>
              <a:rPr lang="ru-RU" dirty="0" smtClean="0"/>
              <a:t>РА-РА-РА – ТАМАРА</a:t>
            </a:r>
          </a:p>
          <a:p>
            <a:endParaRPr lang="ru-RU" dirty="0" smtClean="0"/>
          </a:p>
          <a:p>
            <a:r>
              <a:rPr lang="ru-RU" dirty="0" smtClean="0"/>
              <a:t>РЫ-РЫ-РЫ – КОМАРЫ</a:t>
            </a:r>
          </a:p>
          <a:p>
            <a:r>
              <a:rPr lang="ru-RU" dirty="0" smtClean="0"/>
              <a:t>РЫ-РЫ-РЫ – ТОПОРЫ</a:t>
            </a:r>
          </a:p>
          <a:p>
            <a:r>
              <a:rPr lang="ru-RU" dirty="0" smtClean="0"/>
              <a:t>РЫ-РЫ-РЫ – ДВОРЫ</a:t>
            </a:r>
          </a:p>
          <a:p>
            <a:endParaRPr lang="ru-RU" dirty="0" smtClean="0"/>
          </a:p>
          <a:p>
            <a:r>
              <a:rPr lang="ru-RU" dirty="0" smtClean="0"/>
              <a:t>РО-РО-РО – ВЕДРО</a:t>
            </a:r>
          </a:p>
          <a:p>
            <a:r>
              <a:rPr lang="ru-RU" dirty="0" smtClean="0"/>
              <a:t>РО-РО-РО – МЕТРО</a:t>
            </a:r>
          </a:p>
          <a:p>
            <a:r>
              <a:rPr lang="ru-RU" dirty="0" smtClean="0"/>
              <a:t>РО-РО-РО - СИТРО</a:t>
            </a:r>
            <a:endParaRPr lang="ru-RU" dirty="0"/>
          </a:p>
        </p:txBody>
      </p:sp>
      <p:pic>
        <p:nvPicPr>
          <p:cNvPr id="4098" name="Picture 2" descr="C:\Users\777\Desktop\Г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2664296" cy="1440160"/>
          </a:xfrm>
          <a:prstGeom prst="rect">
            <a:avLst/>
          </a:prstGeom>
          <a:noFill/>
        </p:spPr>
      </p:pic>
      <p:pic>
        <p:nvPicPr>
          <p:cNvPr id="4099" name="Picture 3" descr="C:\Users\777\Desktop\ТОП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0968"/>
            <a:ext cx="2718769" cy="1701355"/>
          </a:xfrm>
          <a:prstGeom prst="rect">
            <a:avLst/>
          </a:prstGeom>
          <a:noFill/>
        </p:spPr>
      </p:pic>
      <p:pic>
        <p:nvPicPr>
          <p:cNvPr id="4100" name="Picture 4" descr="C:\Users\777\Desktop\ВЕД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37112"/>
            <a:ext cx="2094715" cy="219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</a:t>
            </a:r>
            <a:r>
              <a:rPr lang="ru-RU" sz="3200" b="1" dirty="0" smtClean="0">
                <a:solidFill>
                  <a:srgbClr val="7030A0"/>
                </a:solidFill>
              </a:rPr>
              <a:t>звука [Р</a:t>
            </a:r>
            <a:r>
              <a:rPr lang="ru-RU" sz="3200" b="1" dirty="0" smtClean="0">
                <a:solidFill>
                  <a:srgbClr val="7030A0"/>
                </a:solidFill>
              </a:rPr>
              <a:t>]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в словосочетаниях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5770984" cy="52051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Красная рубаха</a:t>
            </a:r>
          </a:p>
          <a:p>
            <a:r>
              <a:rPr lang="ru-RU" sz="2800" b="1" dirty="0" smtClean="0"/>
              <a:t>Разноцветная карамель</a:t>
            </a:r>
          </a:p>
          <a:p>
            <a:r>
              <a:rPr lang="ru-RU" sz="2800" b="1" dirty="0" smtClean="0"/>
              <a:t>Щедрый урожай</a:t>
            </a:r>
          </a:p>
          <a:p>
            <a:r>
              <a:rPr lang="ru-RU" sz="2800" b="1" dirty="0" smtClean="0"/>
              <a:t>Красивая Варвара</a:t>
            </a:r>
          </a:p>
          <a:p>
            <a:r>
              <a:rPr lang="ru-RU" sz="2800" b="1" dirty="0" smtClean="0"/>
              <a:t>Старшая группа</a:t>
            </a:r>
          </a:p>
          <a:p>
            <a:r>
              <a:rPr lang="ru-RU" sz="2800" b="1" dirty="0" smtClean="0"/>
              <a:t>Крупный крыжовник</a:t>
            </a:r>
          </a:p>
          <a:p>
            <a:r>
              <a:rPr lang="ru-RU" sz="2800" b="1" dirty="0" smtClean="0"/>
              <a:t>Старая фотография</a:t>
            </a:r>
          </a:p>
          <a:p>
            <a:r>
              <a:rPr lang="ru-RU" sz="2800" b="1" dirty="0" smtClean="0"/>
              <a:t>Укротитель тигров</a:t>
            </a:r>
          </a:p>
          <a:p>
            <a:r>
              <a:rPr lang="ru-RU" sz="2800" b="1" dirty="0" smtClean="0"/>
              <a:t>Простое упражнение</a:t>
            </a:r>
          </a:p>
          <a:p>
            <a:r>
              <a:rPr lang="ru-RU" sz="2800" b="1" dirty="0" smtClean="0"/>
              <a:t>Крутая горка</a:t>
            </a:r>
            <a:endParaRPr lang="ru-RU" sz="2800" b="1" dirty="0"/>
          </a:p>
        </p:txBody>
      </p:sp>
      <p:pic>
        <p:nvPicPr>
          <p:cNvPr id="5122" name="Picture 2" descr="C:\Users\777\Desktop\руб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2160240" cy="2160240"/>
          </a:xfrm>
          <a:prstGeom prst="rect">
            <a:avLst/>
          </a:prstGeom>
          <a:noFill/>
        </p:spPr>
      </p:pic>
      <p:pic>
        <p:nvPicPr>
          <p:cNvPr id="5125" name="Picture 5" descr="C:\Users\777\Desktop\крыжов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3305944" cy="2103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Автоматизация звука [Р]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в предложениях</a:t>
            </a:r>
            <a:endParaRPr lang="ru-RU" sz="3200" dirty="0"/>
          </a:p>
        </p:txBody>
      </p:sp>
      <p:pic>
        <p:nvPicPr>
          <p:cNvPr id="6146" name="Picture 2" descr="C:\Users\777\Desktop\картинки 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4422"/>
            <a:ext cx="7416824" cy="518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1617</TotalTime>
  <Words>144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Автоматизация звука [Р] </vt:lpstr>
      <vt:lpstr>Автоматизация звука [Р] в слогах</vt:lpstr>
      <vt:lpstr>Автоматизация звука [Р] в слогах</vt:lpstr>
      <vt:lpstr>Автоматизация звука [Р] в словах</vt:lpstr>
      <vt:lpstr>Автоматизация звука [Р]  в словах</vt:lpstr>
      <vt:lpstr>Автоматизация звука [Р] в словах</vt:lpstr>
      <vt:lpstr>  Автоматизация звука [Р]  в слогах и словах</vt:lpstr>
      <vt:lpstr>Автоматизация звука [Р]  в словосочетаниях</vt:lpstr>
      <vt:lpstr>Автоматизация звука [Р]  в предложениях</vt:lpstr>
      <vt:lpstr>Автоматизация звука [Р] в стихах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Речь на кончиках пальцев</dc:title>
  <dc:creator>Екатерина</dc:creator>
  <cp:lastModifiedBy>777</cp:lastModifiedBy>
  <cp:revision>199</cp:revision>
  <dcterms:created xsi:type="dcterms:W3CDTF">2012-04-11T16:35:55Z</dcterms:created>
  <dcterms:modified xsi:type="dcterms:W3CDTF">2017-05-19T13:48:55Z</dcterms:modified>
</cp:coreProperties>
</file>