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52ACA-CC04-4B9D-9494-EE7F64EC1F6E}" type="datetimeFigureOut">
              <a:rPr lang="ru-RU" smtClean="0"/>
              <a:pPr/>
              <a:t>26.02.2018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7E58E-EF96-4BA7-A4B6-F537D30480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5;&#1084;&#1077;&#1083;&#1100;&#1103;&#1085;&#1077;&#1085;&#1086;&#1053;&#1086;&#1074;&#1086;&#1089;&#1105;&#1083;&#1086;&#1074;&#1072;\Desktop\&#1084;&#1072;&#1090;&#1077;&#1084;&#1072;&#1090;&#1080;&#1082;&#1072;\&#1052;&#1086;&#1081;%20&#1092;&#1080;&#1083;&#1100;&#1084;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908720"/>
            <a:ext cx="6992777" cy="4968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Мой фильм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520" y="314654"/>
            <a:ext cx="8724462" cy="654334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Содержимое 7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6F4F5"/>
              </a:clrFrom>
              <a:clrTo>
                <a:srgbClr val="F6F4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95736" y="1268760"/>
            <a:ext cx="1743075" cy="2619375"/>
          </a:xfrm>
        </p:spPr>
      </p:pic>
      <p:sp>
        <p:nvSpPr>
          <p:cNvPr id="1026" name="AutoShape 2" descr="Картинки по запросу цвет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цвет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Картинки по запросу цвет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Картинки по запросу цвето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Содержимое 7" descr="Без названия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4F5"/>
              </a:clrFrom>
              <a:clrTo>
                <a:srgbClr val="F6F4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11960" y="1196752"/>
            <a:ext cx="1743075" cy="2619375"/>
          </a:xfrm>
          <a:prstGeom prst="rect">
            <a:avLst/>
          </a:prstGeom>
        </p:spPr>
      </p:pic>
      <p:pic>
        <p:nvPicPr>
          <p:cNvPr id="10" name="Содержимое 7" descr="Без названия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6F4F5"/>
              </a:clrFrom>
              <a:clrTo>
                <a:srgbClr val="F6F4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196752"/>
            <a:ext cx="1743075" cy="2619375"/>
          </a:xfrm>
          <a:prstGeom prst="rect">
            <a:avLst/>
          </a:prstGeom>
        </p:spPr>
      </p:pic>
      <p:pic>
        <p:nvPicPr>
          <p:cNvPr id="11" name="Рисунок 10" descr="Без названия (2)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EF9"/>
              </a:clrFrom>
              <a:clrTo>
                <a:srgbClr val="FFFE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2123728" cy="2710688"/>
          </a:xfrm>
          <a:prstGeom prst="rect">
            <a:avLst/>
          </a:prstGeom>
        </p:spPr>
      </p:pic>
      <p:pic>
        <p:nvPicPr>
          <p:cNvPr id="12" name="Рисунок 11" descr="imag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221088"/>
            <a:ext cx="2143125" cy="2133600"/>
          </a:xfrm>
          <a:prstGeom prst="rect">
            <a:avLst/>
          </a:prstGeom>
        </p:spPr>
      </p:pic>
      <p:pic>
        <p:nvPicPr>
          <p:cNvPr id="13" name="Рисунок 12" descr="imag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4221088"/>
            <a:ext cx="2143125" cy="2133600"/>
          </a:xfrm>
          <a:prstGeom prst="rect">
            <a:avLst/>
          </a:prstGeom>
        </p:spPr>
      </p:pic>
      <p:pic>
        <p:nvPicPr>
          <p:cNvPr id="14" name="Рисунок 13" descr="imag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788024" y="4077072"/>
            <a:ext cx="2143125" cy="2133600"/>
          </a:xfrm>
          <a:prstGeom prst="rect">
            <a:avLst/>
          </a:prstGeom>
        </p:spPr>
      </p:pic>
      <p:pic>
        <p:nvPicPr>
          <p:cNvPr id="15" name="Рисунок 14" descr="imag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00875" y="4077072"/>
            <a:ext cx="214312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20619_115b9ca43034458971d75c03c9973de1.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7986529" cy="53285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09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324544" y="1988840"/>
            <a:ext cx="9611224" cy="842859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buratino_3.jp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8025" y="1600200"/>
            <a:ext cx="3839363" cy="506916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</Words>
  <Application>Microsoft Office PowerPoint</Application>
  <PresentationFormat>Экран (4:3)</PresentationFormat>
  <Paragraphs>1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СПАСИБО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ЕмельяненоНовосёлова</dc:creator>
  <cp:lastModifiedBy>ЕмельяненоНовосёлова</cp:lastModifiedBy>
  <cp:revision>4</cp:revision>
  <dcterms:created xsi:type="dcterms:W3CDTF">2018-02-25T14:30:53Z</dcterms:created>
  <dcterms:modified xsi:type="dcterms:W3CDTF">2018-02-26T04:38:39Z</dcterms:modified>
</cp:coreProperties>
</file>