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1"/>
  </p:notesMasterIdLst>
  <p:sldIdLst>
    <p:sldId id="256" r:id="rId2"/>
    <p:sldId id="300" r:id="rId3"/>
    <p:sldId id="290" r:id="rId4"/>
    <p:sldId id="320" r:id="rId5"/>
    <p:sldId id="294" r:id="rId6"/>
    <p:sldId id="312" r:id="rId7"/>
    <p:sldId id="299" r:id="rId8"/>
    <p:sldId id="310" r:id="rId9"/>
    <p:sldId id="260" r:id="rId10"/>
    <p:sldId id="266" r:id="rId11"/>
    <p:sldId id="313" r:id="rId12"/>
    <p:sldId id="314" r:id="rId13"/>
    <p:sldId id="269" r:id="rId14"/>
    <p:sldId id="267" r:id="rId15"/>
    <p:sldId id="259" r:id="rId16"/>
    <p:sldId id="264" r:id="rId17"/>
    <p:sldId id="318" r:id="rId18"/>
    <p:sldId id="275" r:id="rId19"/>
    <p:sldId id="277" r:id="rId20"/>
    <p:sldId id="265" r:id="rId21"/>
    <p:sldId id="274" r:id="rId22"/>
    <p:sldId id="278" r:id="rId23"/>
    <p:sldId id="270" r:id="rId24"/>
    <p:sldId id="295" r:id="rId25"/>
    <p:sldId id="308" r:id="rId26"/>
    <p:sldId id="319" r:id="rId27"/>
    <p:sldId id="296" r:id="rId28"/>
    <p:sldId id="292" r:id="rId29"/>
    <p:sldId id="306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B0DAE6"/>
    <a:srgbClr val="99D0DF"/>
    <a:srgbClr val="37CBFF"/>
    <a:srgbClr val="CC0066"/>
    <a:srgbClr val="FF33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994" autoAdjust="0"/>
    <p:restoredTop sz="89698" autoAdjust="0"/>
  </p:normalViewPr>
  <p:slideViewPr>
    <p:cSldViewPr>
      <p:cViewPr varScale="1">
        <p:scale>
          <a:sx n="65" d="100"/>
          <a:sy n="65" d="100"/>
        </p:scale>
        <p:origin x="-89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9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D06775-524D-4D5D-9207-6B7ECD6F79D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43A3A3-1E5B-4BC6-BC26-F4F79CCE7CE8}">
      <dgm:prSet phldrT="[Текст]" custT="1"/>
      <dgm:spPr/>
      <dgm:t>
        <a:bodyPr/>
        <a:lstStyle/>
        <a:p>
          <a:r>
            <a:rPr lang="ru-RU" sz="4000" b="1" dirty="0" smtClean="0">
              <a:solidFill>
                <a:schemeClr val="accent1">
                  <a:lumMod val="75000"/>
                </a:schemeClr>
              </a:solidFill>
            </a:rPr>
            <a:t>Формы и методы</a:t>
          </a:r>
          <a:endParaRPr lang="ru-RU" sz="4000" dirty="0">
            <a:solidFill>
              <a:schemeClr val="accent1">
                <a:lumMod val="75000"/>
              </a:schemeClr>
            </a:solidFill>
          </a:endParaRPr>
        </a:p>
      </dgm:t>
    </dgm:pt>
    <dgm:pt modelId="{C5744522-D1CF-4C9F-82C0-A95E31DBAA42}" type="parTrans" cxnId="{51E33691-C6E9-4179-BBD2-182C21A29FB5}">
      <dgm:prSet/>
      <dgm:spPr/>
      <dgm:t>
        <a:bodyPr/>
        <a:lstStyle/>
        <a:p>
          <a:endParaRPr lang="ru-RU"/>
        </a:p>
      </dgm:t>
    </dgm:pt>
    <dgm:pt modelId="{A3A52F3F-ADC9-438B-B052-543C7D02952D}" type="sibTrans" cxnId="{51E33691-C6E9-4179-BBD2-182C21A29FB5}">
      <dgm:prSet/>
      <dgm:spPr/>
      <dgm:t>
        <a:bodyPr/>
        <a:lstStyle/>
        <a:p>
          <a:endParaRPr lang="ru-RU"/>
        </a:p>
      </dgm:t>
    </dgm:pt>
    <dgm:pt modelId="{738F76D4-4149-4E97-B3DB-99C2FB3F75A5}">
      <dgm:prSet phldrT="[Текст]" custT="1"/>
      <dgm:spPr/>
      <dgm:t>
        <a:bodyPr/>
        <a:lstStyle/>
        <a:p>
          <a:r>
            <a:rPr lang="ru-RU" sz="2000" b="1" dirty="0" smtClean="0"/>
            <a:t>«Добрые традиции»</a:t>
          </a:r>
          <a:endParaRPr lang="ru-RU" sz="2000" dirty="0"/>
        </a:p>
      </dgm:t>
    </dgm:pt>
    <dgm:pt modelId="{398F80AC-09D5-4313-A850-C8222DAAF268}" type="parTrans" cxnId="{7C13075F-4ED6-4B45-AD12-F49D52C30157}">
      <dgm:prSet/>
      <dgm:spPr/>
      <dgm:t>
        <a:bodyPr/>
        <a:lstStyle/>
        <a:p>
          <a:endParaRPr lang="ru-RU"/>
        </a:p>
      </dgm:t>
    </dgm:pt>
    <dgm:pt modelId="{F28C1DA1-A685-49D6-B885-0F071EC9364E}" type="sibTrans" cxnId="{7C13075F-4ED6-4B45-AD12-F49D52C30157}">
      <dgm:prSet/>
      <dgm:spPr/>
      <dgm:t>
        <a:bodyPr/>
        <a:lstStyle/>
        <a:p>
          <a:endParaRPr lang="ru-RU"/>
        </a:p>
      </dgm:t>
    </dgm:pt>
    <dgm:pt modelId="{05A56872-21ED-4A28-A80D-CF9C9C221AD3}">
      <dgm:prSet phldrT="[Текст]" custT="1"/>
      <dgm:spPr/>
      <dgm:t>
        <a:bodyPr/>
        <a:lstStyle/>
        <a:p>
          <a:r>
            <a:rPr lang="ru-RU" sz="2000" b="1" dirty="0" err="1" smtClean="0"/>
            <a:t>Моделирова-ние</a:t>
          </a:r>
          <a:r>
            <a:rPr lang="ru-RU" sz="2000" b="1" dirty="0" smtClean="0"/>
            <a:t> </a:t>
          </a:r>
          <a:r>
            <a:rPr lang="ru-RU" sz="2000" b="1" dirty="0" err="1" smtClean="0"/>
            <a:t>педагогичес-ких</a:t>
          </a:r>
          <a:r>
            <a:rPr lang="ru-RU" sz="2000" b="1" dirty="0" smtClean="0"/>
            <a:t> ситуаций</a:t>
          </a:r>
          <a:endParaRPr lang="ru-RU" sz="2000" dirty="0"/>
        </a:p>
      </dgm:t>
    </dgm:pt>
    <dgm:pt modelId="{E03FB4D0-BEB0-4A86-9D9D-A03F15805CFF}" type="parTrans" cxnId="{90636550-E43C-4F10-B49D-F4BDBF1A5693}">
      <dgm:prSet/>
      <dgm:spPr/>
      <dgm:t>
        <a:bodyPr/>
        <a:lstStyle/>
        <a:p>
          <a:endParaRPr lang="ru-RU"/>
        </a:p>
      </dgm:t>
    </dgm:pt>
    <dgm:pt modelId="{1C41FF55-5B29-40E8-BA36-A74B45C89F4F}" type="sibTrans" cxnId="{90636550-E43C-4F10-B49D-F4BDBF1A5693}">
      <dgm:prSet/>
      <dgm:spPr/>
      <dgm:t>
        <a:bodyPr/>
        <a:lstStyle/>
        <a:p>
          <a:endParaRPr lang="ru-RU"/>
        </a:p>
      </dgm:t>
    </dgm:pt>
    <dgm:pt modelId="{E097E2A9-EBCB-4D64-84A9-C7B999DA9641}">
      <dgm:prSet phldrT="[Текст]" custT="1"/>
      <dgm:spPr/>
      <dgm:t>
        <a:bodyPr/>
        <a:lstStyle/>
        <a:p>
          <a:r>
            <a:rPr lang="ru-RU" sz="1800" b="1" dirty="0" smtClean="0"/>
            <a:t>Использование естественно  возникающих ситуаций</a:t>
          </a:r>
          <a:endParaRPr lang="ru-RU" sz="1800" dirty="0"/>
        </a:p>
      </dgm:t>
    </dgm:pt>
    <dgm:pt modelId="{59096A2A-A340-426B-8994-0A5E70863E35}" type="parTrans" cxnId="{E8404A58-B16C-4D86-9690-9E98EFD11E08}">
      <dgm:prSet/>
      <dgm:spPr/>
      <dgm:t>
        <a:bodyPr/>
        <a:lstStyle/>
        <a:p>
          <a:endParaRPr lang="ru-RU"/>
        </a:p>
      </dgm:t>
    </dgm:pt>
    <dgm:pt modelId="{72BEA5D4-A67E-49E4-A045-55D07DE23961}" type="sibTrans" cxnId="{E8404A58-B16C-4D86-9690-9E98EFD11E08}">
      <dgm:prSet/>
      <dgm:spPr/>
      <dgm:t>
        <a:bodyPr/>
        <a:lstStyle/>
        <a:p>
          <a:endParaRPr lang="ru-RU"/>
        </a:p>
      </dgm:t>
    </dgm:pt>
    <dgm:pt modelId="{B08B398E-672E-4F4B-9307-0B818E4C1F5C}">
      <dgm:prSet phldrT="[Текст]" custT="1"/>
      <dgm:spPr/>
      <dgm:t>
        <a:bodyPr/>
        <a:lstStyle/>
        <a:p>
          <a:r>
            <a:rPr lang="ru-RU" sz="2000" b="1" dirty="0" smtClean="0"/>
            <a:t>Метод проектов социальной </a:t>
          </a:r>
          <a:r>
            <a:rPr lang="ru-RU" sz="2000" b="1" dirty="0" err="1" smtClean="0"/>
            <a:t>направлен-ности</a:t>
          </a:r>
          <a:endParaRPr lang="ru-RU" sz="2000" dirty="0"/>
        </a:p>
      </dgm:t>
    </dgm:pt>
    <dgm:pt modelId="{A84574C3-7135-4410-9FB7-A05013B434C0}" type="parTrans" cxnId="{0DF31DE2-1015-4583-BA66-4A4956E48A52}">
      <dgm:prSet/>
      <dgm:spPr/>
    </dgm:pt>
    <dgm:pt modelId="{98759C3A-A284-467B-9662-633B87231A62}" type="sibTrans" cxnId="{0DF31DE2-1015-4583-BA66-4A4956E48A52}">
      <dgm:prSet/>
      <dgm:spPr/>
    </dgm:pt>
    <dgm:pt modelId="{355A629A-03C9-4F88-BB34-82C0DD651D17}" type="pres">
      <dgm:prSet presAssocID="{FFD06775-524D-4D5D-9207-6B7ECD6F79D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0CF97CC-A28B-4C51-B848-990A100514DF}" type="pres">
      <dgm:prSet presAssocID="{9A43A3A3-1E5B-4BC6-BC26-F4F79CCE7CE8}" presName="hierRoot1" presStyleCnt="0"/>
      <dgm:spPr/>
    </dgm:pt>
    <dgm:pt modelId="{B8312F93-41F7-457F-BC67-FFC1D4B9AB63}" type="pres">
      <dgm:prSet presAssocID="{9A43A3A3-1E5B-4BC6-BC26-F4F79CCE7CE8}" presName="composite" presStyleCnt="0"/>
      <dgm:spPr/>
    </dgm:pt>
    <dgm:pt modelId="{05542A76-F869-4F76-A7F2-97B196829F55}" type="pres">
      <dgm:prSet presAssocID="{9A43A3A3-1E5B-4BC6-BC26-F4F79CCE7CE8}" presName="background" presStyleLbl="node0" presStyleIdx="0" presStyleCnt="1"/>
      <dgm:spPr/>
    </dgm:pt>
    <dgm:pt modelId="{8BEAD11F-9E43-4E20-9687-540E3D6AD527}" type="pres">
      <dgm:prSet presAssocID="{9A43A3A3-1E5B-4BC6-BC26-F4F79CCE7CE8}" presName="text" presStyleLbl="fgAcc0" presStyleIdx="0" presStyleCnt="1" custScaleX="255970" custScaleY="85045" custLinFactNeighborX="2488" custLinFactNeighborY="-432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A83F02-48FE-4A1E-8E60-CAE8E48D3B36}" type="pres">
      <dgm:prSet presAssocID="{9A43A3A3-1E5B-4BC6-BC26-F4F79CCE7CE8}" presName="hierChild2" presStyleCnt="0"/>
      <dgm:spPr/>
    </dgm:pt>
    <dgm:pt modelId="{C5129DDC-2F08-47A1-ADDC-2F440FE6382B}" type="pres">
      <dgm:prSet presAssocID="{398F80AC-09D5-4313-A850-C8222DAAF268}" presName="Name10" presStyleLbl="parChTrans1D2" presStyleIdx="0" presStyleCnt="4"/>
      <dgm:spPr/>
      <dgm:t>
        <a:bodyPr/>
        <a:lstStyle/>
        <a:p>
          <a:endParaRPr lang="ru-RU"/>
        </a:p>
      </dgm:t>
    </dgm:pt>
    <dgm:pt modelId="{07188EC5-F8EC-4F44-AA20-939E7F98606A}" type="pres">
      <dgm:prSet presAssocID="{738F76D4-4149-4E97-B3DB-99C2FB3F75A5}" presName="hierRoot2" presStyleCnt="0"/>
      <dgm:spPr/>
    </dgm:pt>
    <dgm:pt modelId="{817AF590-7A46-437E-A437-176E58DBF97A}" type="pres">
      <dgm:prSet presAssocID="{738F76D4-4149-4E97-B3DB-99C2FB3F75A5}" presName="composite2" presStyleCnt="0"/>
      <dgm:spPr/>
    </dgm:pt>
    <dgm:pt modelId="{1377958C-32D0-43CE-BA11-7CD5BF2284A5}" type="pres">
      <dgm:prSet presAssocID="{738F76D4-4149-4E97-B3DB-99C2FB3F75A5}" presName="background2" presStyleLbl="node2" presStyleIdx="0" presStyleCnt="4"/>
      <dgm:spPr/>
    </dgm:pt>
    <dgm:pt modelId="{26DFF24F-0D05-44AC-8A2A-C8EA90ECAB7D}" type="pres">
      <dgm:prSet presAssocID="{738F76D4-4149-4E97-B3DB-99C2FB3F75A5}" presName="text2" presStyleLbl="fgAcc2" presStyleIdx="0" presStyleCnt="4" custScaleY="1469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83E615-8602-4279-BB49-85DDCDE405F0}" type="pres">
      <dgm:prSet presAssocID="{738F76D4-4149-4E97-B3DB-99C2FB3F75A5}" presName="hierChild3" presStyleCnt="0"/>
      <dgm:spPr/>
    </dgm:pt>
    <dgm:pt modelId="{93794F35-B80A-41BC-BCE1-C3763CB137B8}" type="pres">
      <dgm:prSet presAssocID="{A84574C3-7135-4410-9FB7-A05013B434C0}" presName="Name10" presStyleLbl="parChTrans1D2" presStyleIdx="1" presStyleCnt="4"/>
      <dgm:spPr/>
    </dgm:pt>
    <dgm:pt modelId="{012BD83B-F104-49C9-B342-7835DF6115BC}" type="pres">
      <dgm:prSet presAssocID="{B08B398E-672E-4F4B-9307-0B818E4C1F5C}" presName="hierRoot2" presStyleCnt="0"/>
      <dgm:spPr/>
    </dgm:pt>
    <dgm:pt modelId="{1848DC53-33F2-4EF3-812C-901C9727F89F}" type="pres">
      <dgm:prSet presAssocID="{B08B398E-672E-4F4B-9307-0B818E4C1F5C}" presName="composite2" presStyleCnt="0"/>
      <dgm:spPr/>
    </dgm:pt>
    <dgm:pt modelId="{7BBF567C-6A9F-4FEB-AEA9-15182E5333E8}" type="pres">
      <dgm:prSet presAssocID="{B08B398E-672E-4F4B-9307-0B818E4C1F5C}" presName="background2" presStyleLbl="node2" presStyleIdx="1" presStyleCnt="4"/>
      <dgm:spPr/>
    </dgm:pt>
    <dgm:pt modelId="{FC992DA5-6BA7-445B-BB42-DCBD46681D78}" type="pres">
      <dgm:prSet presAssocID="{B08B398E-672E-4F4B-9307-0B818E4C1F5C}" presName="text2" presStyleLbl="fgAcc2" presStyleIdx="1" presStyleCnt="4" custScaleY="1501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E56E6C-9130-43D7-9D1C-E17DDE1C19D3}" type="pres">
      <dgm:prSet presAssocID="{B08B398E-672E-4F4B-9307-0B818E4C1F5C}" presName="hierChild3" presStyleCnt="0"/>
      <dgm:spPr/>
    </dgm:pt>
    <dgm:pt modelId="{E911CB29-11AC-44C5-8D35-A32812C6D5B4}" type="pres">
      <dgm:prSet presAssocID="{E03FB4D0-BEB0-4A86-9D9D-A03F15805CFF}" presName="Name10" presStyleLbl="parChTrans1D2" presStyleIdx="2" presStyleCnt="4"/>
      <dgm:spPr/>
      <dgm:t>
        <a:bodyPr/>
        <a:lstStyle/>
        <a:p>
          <a:endParaRPr lang="ru-RU"/>
        </a:p>
      </dgm:t>
    </dgm:pt>
    <dgm:pt modelId="{D7FCDDCA-7DC8-44CE-ADC1-0D4162E68D07}" type="pres">
      <dgm:prSet presAssocID="{05A56872-21ED-4A28-A80D-CF9C9C221AD3}" presName="hierRoot2" presStyleCnt="0"/>
      <dgm:spPr/>
    </dgm:pt>
    <dgm:pt modelId="{F0D78DD9-CFBF-4831-8C9F-AEA4D218CC75}" type="pres">
      <dgm:prSet presAssocID="{05A56872-21ED-4A28-A80D-CF9C9C221AD3}" presName="composite2" presStyleCnt="0"/>
      <dgm:spPr/>
    </dgm:pt>
    <dgm:pt modelId="{B7F24122-D23E-4DDF-8BC2-31863EC7BD26}" type="pres">
      <dgm:prSet presAssocID="{05A56872-21ED-4A28-A80D-CF9C9C221AD3}" presName="background2" presStyleLbl="node2" presStyleIdx="2" presStyleCnt="4"/>
      <dgm:spPr/>
    </dgm:pt>
    <dgm:pt modelId="{3E3BA82C-E312-4312-8D00-3711D645A551}" type="pres">
      <dgm:prSet presAssocID="{05A56872-21ED-4A28-A80D-CF9C9C221AD3}" presName="text2" presStyleLbl="fgAcc2" presStyleIdx="2" presStyleCnt="4" custScaleY="1484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0A1607-7A16-49E9-BABE-149D525DCF73}" type="pres">
      <dgm:prSet presAssocID="{05A56872-21ED-4A28-A80D-CF9C9C221AD3}" presName="hierChild3" presStyleCnt="0"/>
      <dgm:spPr/>
    </dgm:pt>
    <dgm:pt modelId="{503BEF44-D0EE-46E6-80F5-639E479E286B}" type="pres">
      <dgm:prSet presAssocID="{59096A2A-A340-426B-8994-0A5E70863E35}" presName="Name10" presStyleLbl="parChTrans1D2" presStyleIdx="3" presStyleCnt="4"/>
      <dgm:spPr/>
      <dgm:t>
        <a:bodyPr/>
        <a:lstStyle/>
        <a:p>
          <a:endParaRPr lang="ru-RU"/>
        </a:p>
      </dgm:t>
    </dgm:pt>
    <dgm:pt modelId="{49FB9855-99E8-47E1-B828-9C4B71276E67}" type="pres">
      <dgm:prSet presAssocID="{E097E2A9-EBCB-4D64-84A9-C7B999DA9641}" presName="hierRoot2" presStyleCnt="0"/>
      <dgm:spPr/>
    </dgm:pt>
    <dgm:pt modelId="{4912B0EE-2C31-4FDF-9EB9-008FB6354D1B}" type="pres">
      <dgm:prSet presAssocID="{E097E2A9-EBCB-4D64-84A9-C7B999DA9641}" presName="composite2" presStyleCnt="0"/>
      <dgm:spPr/>
    </dgm:pt>
    <dgm:pt modelId="{D074F03B-4C8E-413A-8ACE-117D12C219FD}" type="pres">
      <dgm:prSet presAssocID="{E097E2A9-EBCB-4D64-84A9-C7B999DA9641}" presName="background2" presStyleLbl="node2" presStyleIdx="3" presStyleCnt="4"/>
      <dgm:spPr/>
    </dgm:pt>
    <dgm:pt modelId="{E41461B3-BE85-4D76-B3A1-5D723AE2BBE9}" type="pres">
      <dgm:prSet presAssocID="{E097E2A9-EBCB-4D64-84A9-C7B999DA9641}" presName="text2" presStyleLbl="fgAcc2" presStyleIdx="3" presStyleCnt="4" custScaleY="1485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A6A340-D083-4978-A964-B0FECF72608F}" type="pres">
      <dgm:prSet presAssocID="{E097E2A9-EBCB-4D64-84A9-C7B999DA9641}" presName="hierChild3" presStyleCnt="0"/>
      <dgm:spPr/>
    </dgm:pt>
  </dgm:ptLst>
  <dgm:cxnLst>
    <dgm:cxn modelId="{053711C6-4747-4C3B-8941-8F44C7484BBE}" type="presOf" srcId="{9A43A3A3-1E5B-4BC6-BC26-F4F79CCE7CE8}" destId="{8BEAD11F-9E43-4E20-9687-540E3D6AD527}" srcOrd="0" destOrd="0" presId="urn:microsoft.com/office/officeart/2005/8/layout/hierarchy1"/>
    <dgm:cxn modelId="{952A3996-1BCB-49F1-A825-183D0564D017}" type="presOf" srcId="{398F80AC-09D5-4313-A850-C8222DAAF268}" destId="{C5129DDC-2F08-47A1-ADDC-2F440FE6382B}" srcOrd="0" destOrd="0" presId="urn:microsoft.com/office/officeart/2005/8/layout/hierarchy1"/>
    <dgm:cxn modelId="{90636550-E43C-4F10-B49D-F4BDBF1A5693}" srcId="{9A43A3A3-1E5B-4BC6-BC26-F4F79CCE7CE8}" destId="{05A56872-21ED-4A28-A80D-CF9C9C221AD3}" srcOrd="2" destOrd="0" parTransId="{E03FB4D0-BEB0-4A86-9D9D-A03F15805CFF}" sibTransId="{1C41FF55-5B29-40E8-BA36-A74B45C89F4F}"/>
    <dgm:cxn modelId="{876580CE-BE76-42A1-9844-FC1C6EB7DA6E}" type="presOf" srcId="{59096A2A-A340-426B-8994-0A5E70863E35}" destId="{503BEF44-D0EE-46E6-80F5-639E479E286B}" srcOrd="0" destOrd="0" presId="urn:microsoft.com/office/officeart/2005/8/layout/hierarchy1"/>
    <dgm:cxn modelId="{1FDC92F7-54F6-4E7D-9C7B-2B497D1922BE}" type="presOf" srcId="{E097E2A9-EBCB-4D64-84A9-C7B999DA9641}" destId="{E41461B3-BE85-4D76-B3A1-5D723AE2BBE9}" srcOrd="0" destOrd="0" presId="urn:microsoft.com/office/officeart/2005/8/layout/hierarchy1"/>
    <dgm:cxn modelId="{4A5C49AF-9974-495F-B52D-392CBC731871}" type="presOf" srcId="{B08B398E-672E-4F4B-9307-0B818E4C1F5C}" destId="{FC992DA5-6BA7-445B-BB42-DCBD46681D78}" srcOrd="0" destOrd="0" presId="urn:microsoft.com/office/officeart/2005/8/layout/hierarchy1"/>
    <dgm:cxn modelId="{0DF31DE2-1015-4583-BA66-4A4956E48A52}" srcId="{9A43A3A3-1E5B-4BC6-BC26-F4F79CCE7CE8}" destId="{B08B398E-672E-4F4B-9307-0B818E4C1F5C}" srcOrd="1" destOrd="0" parTransId="{A84574C3-7135-4410-9FB7-A05013B434C0}" sibTransId="{98759C3A-A284-467B-9662-633B87231A62}"/>
    <dgm:cxn modelId="{EA9EE172-426E-4418-ADEF-FB6D661B3F5F}" type="presOf" srcId="{738F76D4-4149-4E97-B3DB-99C2FB3F75A5}" destId="{26DFF24F-0D05-44AC-8A2A-C8EA90ECAB7D}" srcOrd="0" destOrd="0" presId="urn:microsoft.com/office/officeart/2005/8/layout/hierarchy1"/>
    <dgm:cxn modelId="{33628EEE-7E14-4B70-9E3C-EE5B7051BFFF}" type="presOf" srcId="{E03FB4D0-BEB0-4A86-9D9D-A03F15805CFF}" destId="{E911CB29-11AC-44C5-8D35-A32812C6D5B4}" srcOrd="0" destOrd="0" presId="urn:microsoft.com/office/officeart/2005/8/layout/hierarchy1"/>
    <dgm:cxn modelId="{94AFE8D7-9795-4548-99FD-2223ECEF619C}" type="presOf" srcId="{FFD06775-524D-4D5D-9207-6B7ECD6F79D8}" destId="{355A629A-03C9-4F88-BB34-82C0DD651D17}" srcOrd="0" destOrd="0" presId="urn:microsoft.com/office/officeart/2005/8/layout/hierarchy1"/>
    <dgm:cxn modelId="{DB082025-69EE-49A6-8306-9A8F93E07F70}" type="presOf" srcId="{05A56872-21ED-4A28-A80D-CF9C9C221AD3}" destId="{3E3BA82C-E312-4312-8D00-3711D645A551}" srcOrd="0" destOrd="0" presId="urn:microsoft.com/office/officeart/2005/8/layout/hierarchy1"/>
    <dgm:cxn modelId="{7C13075F-4ED6-4B45-AD12-F49D52C30157}" srcId="{9A43A3A3-1E5B-4BC6-BC26-F4F79CCE7CE8}" destId="{738F76D4-4149-4E97-B3DB-99C2FB3F75A5}" srcOrd="0" destOrd="0" parTransId="{398F80AC-09D5-4313-A850-C8222DAAF268}" sibTransId="{F28C1DA1-A685-49D6-B885-0F071EC9364E}"/>
    <dgm:cxn modelId="{E8404A58-B16C-4D86-9690-9E98EFD11E08}" srcId="{9A43A3A3-1E5B-4BC6-BC26-F4F79CCE7CE8}" destId="{E097E2A9-EBCB-4D64-84A9-C7B999DA9641}" srcOrd="3" destOrd="0" parTransId="{59096A2A-A340-426B-8994-0A5E70863E35}" sibTransId="{72BEA5D4-A67E-49E4-A045-55D07DE23961}"/>
    <dgm:cxn modelId="{7073617E-7B43-4997-81FD-10790507B799}" type="presOf" srcId="{A84574C3-7135-4410-9FB7-A05013B434C0}" destId="{93794F35-B80A-41BC-BCE1-C3763CB137B8}" srcOrd="0" destOrd="0" presId="urn:microsoft.com/office/officeart/2005/8/layout/hierarchy1"/>
    <dgm:cxn modelId="{51E33691-C6E9-4179-BBD2-182C21A29FB5}" srcId="{FFD06775-524D-4D5D-9207-6B7ECD6F79D8}" destId="{9A43A3A3-1E5B-4BC6-BC26-F4F79CCE7CE8}" srcOrd="0" destOrd="0" parTransId="{C5744522-D1CF-4C9F-82C0-A95E31DBAA42}" sibTransId="{A3A52F3F-ADC9-438B-B052-543C7D02952D}"/>
    <dgm:cxn modelId="{A502A7B3-2F80-4690-92D7-3CAFD53C163F}" type="presParOf" srcId="{355A629A-03C9-4F88-BB34-82C0DD651D17}" destId="{00CF97CC-A28B-4C51-B848-990A100514DF}" srcOrd="0" destOrd="0" presId="urn:microsoft.com/office/officeart/2005/8/layout/hierarchy1"/>
    <dgm:cxn modelId="{FA13903E-F96F-4ED7-8784-1D44B15187D5}" type="presParOf" srcId="{00CF97CC-A28B-4C51-B848-990A100514DF}" destId="{B8312F93-41F7-457F-BC67-FFC1D4B9AB63}" srcOrd="0" destOrd="0" presId="urn:microsoft.com/office/officeart/2005/8/layout/hierarchy1"/>
    <dgm:cxn modelId="{2B8446DB-BE14-450F-844A-06AD6C9CC4A0}" type="presParOf" srcId="{B8312F93-41F7-457F-BC67-FFC1D4B9AB63}" destId="{05542A76-F869-4F76-A7F2-97B196829F55}" srcOrd="0" destOrd="0" presId="urn:microsoft.com/office/officeart/2005/8/layout/hierarchy1"/>
    <dgm:cxn modelId="{1D10C192-EED9-4504-82A0-B33EAD602794}" type="presParOf" srcId="{B8312F93-41F7-457F-BC67-FFC1D4B9AB63}" destId="{8BEAD11F-9E43-4E20-9687-540E3D6AD527}" srcOrd="1" destOrd="0" presId="urn:microsoft.com/office/officeart/2005/8/layout/hierarchy1"/>
    <dgm:cxn modelId="{00A2C877-8282-4B2C-BE95-02ADF731E5EA}" type="presParOf" srcId="{00CF97CC-A28B-4C51-B848-990A100514DF}" destId="{BFA83F02-48FE-4A1E-8E60-CAE8E48D3B36}" srcOrd="1" destOrd="0" presId="urn:microsoft.com/office/officeart/2005/8/layout/hierarchy1"/>
    <dgm:cxn modelId="{3DFBCD8A-268F-4A19-86CF-6349425338C8}" type="presParOf" srcId="{BFA83F02-48FE-4A1E-8E60-CAE8E48D3B36}" destId="{C5129DDC-2F08-47A1-ADDC-2F440FE6382B}" srcOrd="0" destOrd="0" presId="urn:microsoft.com/office/officeart/2005/8/layout/hierarchy1"/>
    <dgm:cxn modelId="{F42ED99B-A4DE-4162-83A0-05DEA6208D36}" type="presParOf" srcId="{BFA83F02-48FE-4A1E-8E60-CAE8E48D3B36}" destId="{07188EC5-F8EC-4F44-AA20-939E7F98606A}" srcOrd="1" destOrd="0" presId="urn:microsoft.com/office/officeart/2005/8/layout/hierarchy1"/>
    <dgm:cxn modelId="{2104F173-BFB0-465B-826A-A59D4F79829E}" type="presParOf" srcId="{07188EC5-F8EC-4F44-AA20-939E7F98606A}" destId="{817AF590-7A46-437E-A437-176E58DBF97A}" srcOrd="0" destOrd="0" presId="urn:microsoft.com/office/officeart/2005/8/layout/hierarchy1"/>
    <dgm:cxn modelId="{5FC653DB-9D77-4FC7-841B-3F021995AADC}" type="presParOf" srcId="{817AF590-7A46-437E-A437-176E58DBF97A}" destId="{1377958C-32D0-43CE-BA11-7CD5BF2284A5}" srcOrd="0" destOrd="0" presId="urn:microsoft.com/office/officeart/2005/8/layout/hierarchy1"/>
    <dgm:cxn modelId="{E5781809-CC2A-4470-9B51-E9CD82371D06}" type="presParOf" srcId="{817AF590-7A46-437E-A437-176E58DBF97A}" destId="{26DFF24F-0D05-44AC-8A2A-C8EA90ECAB7D}" srcOrd="1" destOrd="0" presId="urn:microsoft.com/office/officeart/2005/8/layout/hierarchy1"/>
    <dgm:cxn modelId="{87C06C3A-6706-4951-A2CE-5EB8A5B1C23D}" type="presParOf" srcId="{07188EC5-F8EC-4F44-AA20-939E7F98606A}" destId="{9483E615-8602-4279-BB49-85DDCDE405F0}" srcOrd="1" destOrd="0" presId="urn:microsoft.com/office/officeart/2005/8/layout/hierarchy1"/>
    <dgm:cxn modelId="{BA4A6D57-1E8D-41B9-8212-314AC1A4CB74}" type="presParOf" srcId="{BFA83F02-48FE-4A1E-8E60-CAE8E48D3B36}" destId="{93794F35-B80A-41BC-BCE1-C3763CB137B8}" srcOrd="2" destOrd="0" presId="urn:microsoft.com/office/officeart/2005/8/layout/hierarchy1"/>
    <dgm:cxn modelId="{45596E5B-2233-4ACC-B019-73CD8E754DF1}" type="presParOf" srcId="{BFA83F02-48FE-4A1E-8E60-CAE8E48D3B36}" destId="{012BD83B-F104-49C9-B342-7835DF6115BC}" srcOrd="3" destOrd="0" presId="urn:microsoft.com/office/officeart/2005/8/layout/hierarchy1"/>
    <dgm:cxn modelId="{AB866136-A6B4-4BBC-BC4A-5EAD0673677D}" type="presParOf" srcId="{012BD83B-F104-49C9-B342-7835DF6115BC}" destId="{1848DC53-33F2-4EF3-812C-901C9727F89F}" srcOrd="0" destOrd="0" presId="urn:microsoft.com/office/officeart/2005/8/layout/hierarchy1"/>
    <dgm:cxn modelId="{671F5EA0-38E6-4916-8D22-89AE38658FB8}" type="presParOf" srcId="{1848DC53-33F2-4EF3-812C-901C9727F89F}" destId="{7BBF567C-6A9F-4FEB-AEA9-15182E5333E8}" srcOrd="0" destOrd="0" presId="urn:microsoft.com/office/officeart/2005/8/layout/hierarchy1"/>
    <dgm:cxn modelId="{4B806DDC-9D8B-486E-B9BB-92AE8E04B137}" type="presParOf" srcId="{1848DC53-33F2-4EF3-812C-901C9727F89F}" destId="{FC992DA5-6BA7-445B-BB42-DCBD46681D78}" srcOrd="1" destOrd="0" presId="urn:microsoft.com/office/officeart/2005/8/layout/hierarchy1"/>
    <dgm:cxn modelId="{0B20F903-3980-4E11-83F1-52EDDAAAC46F}" type="presParOf" srcId="{012BD83B-F104-49C9-B342-7835DF6115BC}" destId="{08E56E6C-9130-43D7-9D1C-E17DDE1C19D3}" srcOrd="1" destOrd="0" presId="urn:microsoft.com/office/officeart/2005/8/layout/hierarchy1"/>
    <dgm:cxn modelId="{60C7E63A-4269-4880-A4B1-B26FF1B3ECC1}" type="presParOf" srcId="{BFA83F02-48FE-4A1E-8E60-CAE8E48D3B36}" destId="{E911CB29-11AC-44C5-8D35-A32812C6D5B4}" srcOrd="4" destOrd="0" presId="urn:microsoft.com/office/officeart/2005/8/layout/hierarchy1"/>
    <dgm:cxn modelId="{69983AF1-1E04-4743-A278-BB1C1D2DD8FA}" type="presParOf" srcId="{BFA83F02-48FE-4A1E-8E60-CAE8E48D3B36}" destId="{D7FCDDCA-7DC8-44CE-ADC1-0D4162E68D07}" srcOrd="5" destOrd="0" presId="urn:microsoft.com/office/officeart/2005/8/layout/hierarchy1"/>
    <dgm:cxn modelId="{BF156A20-43D2-42FB-81AB-F540E86CCF17}" type="presParOf" srcId="{D7FCDDCA-7DC8-44CE-ADC1-0D4162E68D07}" destId="{F0D78DD9-CFBF-4831-8C9F-AEA4D218CC75}" srcOrd="0" destOrd="0" presId="urn:microsoft.com/office/officeart/2005/8/layout/hierarchy1"/>
    <dgm:cxn modelId="{4A033D00-353B-497D-BCE6-8E8521F21F8B}" type="presParOf" srcId="{F0D78DD9-CFBF-4831-8C9F-AEA4D218CC75}" destId="{B7F24122-D23E-4DDF-8BC2-31863EC7BD26}" srcOrd="0" destOrd="0" presId="urn:microsoft.com/office/officeart/2005/8/layout/hierarchy1"/>
    <dgm:cxn modelId="{2C9EEA67-F7F1-48F0-9FBE-51E7378E21B5}" type="presParOf" srcId="{F0D78DD9-CFBF-4831-8C9F-AEA4D218CC75}" destId="{3E3BA82C-E312-4312-8D00-3711D645A551}" srcOrd="1" destOrd="0" presId="urn:microsoft.com/office/officeart/2005/8/layout/hierarchy1"/>
    <dgm:cxn modelId="{CC3294F2-255A-4CAC-868F-2B70D0606D07}" type="presParOf" srcId="{D7FCDDCA-7DC8-44CE-ADC1-0D4162E68D07}" destId="{610A1607-7A16-49E9-BABE-149D525DCF73}" srcOrd="1" destOrd="0" presId="urn:microsoft.com/office/officeart/2005/8/layout/hierarchy1"/>
    <dgm:cxn modelId="{992E814A-0078-4759-8766-2DCDF243309A}" type="presParOf" srcId="{BFA83F02-48FE-4A1E-8E60-CAE8E48D3B36}" destId="{503BEF44-D0EE-46E6-80F5-639E479E286B}" srcOrd="6" destOrd="0" presId="urn:microsoft.com/office/officeart/2005/8/layout/hierarchy1"/>
    <dgm:cxn modelId="{7E7371EE-0B88-4947-89D3-0C73AFBC1F22}" type="presParOf" srcId="{BFA83F02-48FE-4A1E-8E60-CAE8E48D3B36}" destId="{49FB9855-99E8-47E1-B828-9C4B71276E67}" srcOrd="7" destOrd="0" presId="urn:microsoft.com/office/officeart/2005/8/layout/hierarchy1"/>
    <dgm:cxn modelId="{D97DB948-DBB5-43CC-8F94-543D80F86A87}" type="presParOf" srcId="{49FB9855-99E8-47E1-B828-9C4B71276E67}" destId="{4912B0EE-2C31-4FDF-9EB9-008FB6354D1B}" srcOrd="0" destOrd="0" presId="urn:microsoft.com/office/officeart/2005/8/layout/hierarchy1"/>
    <dgm:cxn modelId="{15ADFC17-42A2-486E-8812-532C6B29D4BE}" type="presParOf" srcId="{4912B0EE-2C31-4FDF-9EB9-008FB6354D1B}" destId="{D074F03B-4C8E-413A-8ACE-117D12C219FD}" srcOrd="0" destOrd="0" presId="urn:microsoft.com/office/officeart/2005/8/layout/hierarchy1"/>
    <dgm:cxn modelId="{2B8F854A-AE5A-4E94-9E5C-0EC90E1665C3}" type="presParOf" srcId="{4912B0EE-2C31-4FDF-9EB9-008FB6354D1B}" destId="{E41461B3-BE85-4D76-B3A1-5D723AE2BBE9}" srcOrd="1" destOrd="0" presId="urn:microsoft.com/office/officeart/2005/8/layout/hierarchy1"/>
    <dgm:cxn modelId="{6C2B95BD-BB8F-4866-9D66-A779359A1257}" type="presParOf" srcId="{49FB9855-99E8-47E1-B828-9C4B71276E67}" destId="{76A6A340-D083-4978-A964-B0FECF72608F}" srcOrd="1" destOrd="0" presId="urn:microsoft.com/office/officeart/2005/8/layout/hierarchy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411BEF-802A-4DD7-BE5D-BB5C310BD792}" type="doc">
      <dgm:prSet loTypeId="urn:microsoft.com/office/officeart/2005/8/layout/radial1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DF25607-3A1C-4892-9849-B37E4BBBBFAC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sz="2800" b="1" dirty="0" smtClean="0"/>
            <a:t>«Добрые традиции»</a:t>
          </a:r>
          <a:endParaRPr lang="ru-RU" sz="2800" b="1" dirty="0"/>
        </a:p>
      </dgm:t>
    </dgm:pt>
    <dgm:pt modelId="{1B7C5206-A05F-41EE-B9AA-96EC33E7F4A9}" type="parTrans" cxnId="{A15470AE-914C-4CCC-98DF-6F68D333CD46}">
      <dgm:prSet/>
      <dgm:spPr/>
      <dgm:t>
        <a:bodyPr/>
        <a:lstStyle/>
        <a:p>
          <a:endParaRPr lang="ru-RU" sz="2400"/>
        </a:p>
      </dgm:t>
    </dgm:pt>
    <dgm:pt modelId="{3DCA5E0B-8F1B-41E3-A19F-D08D948FE100}" type="sibTrans" cxnId="{A15470AE-914C-4CCC-98DF-6F68D333CD46}">
      <dgm:prSet/>
      <dgm:spPr/>
      <dgm:t>
        <a:bodyPr/>
        <a:lstStyle/>
        <a:p>
          <a:endParaRPr lang="ru-RU" sz="2400"/>
        </a:p>
      </dgm:t>
    </dgm:pt>
    <dgm:pt modelId="{AE812638-50E7-46C1-BF8F-DBD1E1C72D0A}">
      <dgm:prSet phldrT="[Текст]" custT="1"/>
      <dgm:spPr/>
      <dgm:t>
        <a:bodyPr/>
        <a:lstStyle/>
        <a:p>
          <a:r>
            <a:rPr lang="ru-RU" sz="2400" b="1" dirty="0" smtClean="0"/>
            <a:t>«Настроение группы»</a:t>
          </a:r>
          <a:endParaRPr lang="ru-RU" sz="2400" b="1" dirty="0"/>
        </a:p>
      </dgm:t>
    </dgm:pt>
    <dgm:pt modelId="{6E01D021-EC75-480F-95BE-8F706C837AB1}" type="parTrans" cxnId="{A0F27A7B-0EDF-4976-A718-5BF05F321FFF}">
      <dgm:prSet custT="1"/>
      <dgm:spPr/>
      <dgm:t>
        <a:bodyPr/>
        <a:lstStyle/>
        <a:p>
          <a:endParaRPr lang="ru-RU" sz="700"/>
        </a:p>
      </dgm:t>
    </dgm:pt>
    <dgm:pt modelId="{94740FE9-8BA1-4394-ACFF-CB057B6D8C98}" type="sibTrans" cxnId="{A0F27A7B-0EDF-4976-A718-5BF05F321FFF}">
      <dgm:prSet/>
      <dgm:spPr/>
      <dgm:t>
        <a:bodyPr/>
        <a:lstStyle/>
        <a:p>
          <a:endParaRPr lang="ru-RU" sz="2400"/>
        </a:p>
      </dgm:t>
    </dgm:pt>
    <dgm:pt modelId="{599EFF81-EFAF-4A2E-91FF-0B2C18476DDD}">
      <dgm:prSet custT="1"/>
      <dgm:spPr/>
      <dgm:t>
        <a:bodyPr/>
        <a:lstStyle/>
        <a:p>
          <a:r>
            <a:rPr lang="ru-RU" sz="2400" b="1" dirty="0" smtClean="0"/>
            <a:t>«Каравай на день рождения»</a:t>
          </a:r>
        </a:p>
      </dgm:t>
    </dgm:pt>
    <dgm:pt modelId="{CA726A71-29B3-4ADC-BC88-9C8C21974C03}" type="parTrans" cxnId="{ED139F24-E49B-43BA-8C70-E303BA599EDB}">
      <dgm:prSet custT="1"/>
      <dgm:spPr/>
      <dgm:t>
        <a:bodyPr/>
        <a:lstStyle/>
        <a:p>
          <a:endParaRPr lang="ru-RU" sz="700"/>
        </a:p>
      </dgm:t>
    </dgm:pt>
    <dgm:pt modelId="{953441DA-5BA4-4BD7-BC65-014BD07B4684}" type="sibTrans" cxnId="{ED139F24-E49B-43BA-8C70-E303BA599EDB}">
      <dgm:prSet/>
      <dgm:spPr/>
      <dgm:t>
        <a:bodyPr/>
        <a:lstStyle/>
        <a:p>
          <a:endParaRPr lang="ru-RU" sz="2400"/>
        </a:p>
      </dgm:t>
    </dgm:pt>
    <dgm:pt modelId="{265F6D26-D033-47AE-948A-750319D9BDBD}">
      <dgm:prSet custT="1"/>
      <dgm:spPr/>
      <dgm:t>
        <a:bodyPr/>
        <a:lstStyle/>
        <a:p>
          <a:r>
            <a:rPr lang="ru-RU" sz="2400" b="1" dirty="0" smtClean="0"/>
            <a:t>«В гости к друзьям»</a:t>
          </a:r>
        </a:p>
      </dgm:t>
    </dgm:pt>
    <dgm:pt modelId="{EFD5E162-5F86-4BDC-848B-ADACFBC8B467}" type="parTrans" cxnId="{FA17D66E-0E14-4CFB-983F-C7C58A3186F6}">
      <dgm:prSet custT="1"/>
      <dgm:spPr/>
      <dgm:t>
        <a:bodyPr/>
        <a:lstStyle/>
        <a:p>
          <a:endParaRPr lang="ru-RU" sz="700"/>
        </a:p>
      </dgm:t>
    </dgm:pt>
    <dgm:pt modelId="{34ADC9BA-0809-4C17-B5D7-B9E69EA56326}" type="sibTrans" cxnId="{FA17D66E-0E14-4CFB-983F-C7C58A3186F6}">
      <dgm:prSet/>
      <dgm:spPr/>
      <dgm:t>
        <a:bodyPr/>
        <a:lstStyle/>
        <a:p>
          <a:endParaRPr lang="ru-RU" sz="2400"/>
        </a:p>
      </dgm:t>
    </dgm:pt>
    <dgm:pt modelId="{8EC5FEA9-D4F8-4A76-9E73-02B33BCA8F49}">
      <dgm:prSet custT="1"/>
      <dgm:spPr/>
      <dgm:t>
        <a:bodyPr/>
        <a:lstStyle/>
        <a:p>
          <a:r>
            <a:rPr lang="ru-RU" sz="2400" b="1" smtClean="0"/>
            <a:t>«Совместное чаепитие»</a:t>
          </a:r>
          <a:endParaRPr lang="ru-RU" sz="2400" b="1" dirty="0" smtClean="0"/>
        </a:p>
      </dgm:t>
    </dgm:pt>
    <dgm:pt modelId="{22F26A2A-8E43-482C-AABC-D765D824252B}" type="parTrans" cxnId="{DC45465A-6C30-4E9C-8CF5-DFF5734AFECF}">
      <dgm:prSet custT="1"/>
      <dgm:spPr/>
      <dgm:t>
        <a:bodyPr/>
        <a:lstStyle/>
        <a:p>
          <a:endParaRPr lang="ru-RU" sz="700"/>
        </a:p>
      </dgm:t>
    </dgm:pt>
    <dgm:pt modelId="{3A965DF9-5370-45D6-ADF5-2CF183D63219}" type="sibTrans" cxnId="{DC45465A-6C30-4E9C-8CF5-DFF5734AFECF}">
      <dgm:prSet/>
      <dgm:spPr/>
      <dgm:t>
        <a:bodyPr/>
        <a:lstStyle/>
        <a:p>
          <a:endParaRPr lang="ru-RU" sz="2400"/>
        </a:p>
      </dgm:t>
    </dgm:pt>
    <dgm:pt modelId="{B6B5EAD1-7367-47F5-9548-A97C470CB94D}">
      <dgm:prSet custT="1"/>
      <dgm:spPr/>
      <dgm:t>
        <a:bodyPr/>
        <a:lstStyle/>
        <a:p>
          <a:r>
            <a:rPr lang="ru-RU" sz="2400" b="1" dirty="0" smtClean="0"/>
            <a:t>«Театральная неделя»</a:t>
          </a:r>
        </a:p>
      </dgm:t>
    </dgm:pt>
    <dgm:pt modelId="{CB370FDD-859C-4277-87A8-6A903123CE5B}" type="parTrans" cxnId="{A10470E0-9FC7-41DC-B244-EA8E6FF043F4}">
      <dgm:prSet custT="1"/>
      <dgm:spPr/>
      <dgm:t>
        <a:bodyPr/>
        <a:lstStyle/>
        <a:p>
          <a:endParaRPr lang="ru-RU" sz="700"/>
        </a:p>
      </dgm:t>
    </dgm:pt>
    <dgm:pt modelId="{3D1A2AE4-65AC-4F77-8847-A5694B28D53E}" type="sibTrans" cxnId="{A10470E0-9FC7-41DC-B244-EA8E6FF043F4}">
      <dgm:prSet/>
      <dgm:spPr/>
      <dgm:t>
        <a:bodyPr/>
        <a:lstStyle/>
        <a:p>
          <a:endParaRPr lang="ru-RU" sz="2400"/>
        </a:p>
      </dgm:t>
    </dgm:pt>
    <dgm:pt modelId="{8966BE67-5360-409A-9073-D9D490952A6C}">
      <dgm:prSet custT="1"/>
      <dgm:spPr/>
      <dgm:t>
        <a:bodyPr/>
        <a:lstStyle/>
        <a:p>
          <a:r>
            <a:rPr lang="ru-RU" sz="2400" b="1" smtClean="0"/>
            <a:t>«День смеха» </a:t>
          </a:r>
          <a:endParaRPr lang="ru-RU" sz="2400" b="1"/>
        </a:p>
      </dgm:t>
    </dgm:pt>
    <dgm:pt modelId="{89A592D3-1A0E-4AB0-89BE-E03EFE19739D}" type="parTrans" cxnId="{664FC129-5162-4D64-B9F2-D172023D2EA1}">
      <dgm:prSet custT="1"/>
      <dgm:spPr/>
      <dgm:t>
        <a:bodyPr/>
        <a:lstStyle/>
        <a:p>
          <a:endParaRPr lang="ru-RU" sz="700"/>
        </a:p>
      </dgm:t>
    </dgm:pt>
    <dgm:pt modelId="{3D55CFE2-C6B7-46FB-8283-DFD6959E6D7A}" type="sibTrans" cxnId="{664FC129-5162-4D64-B9F2-D172023D2EA1}">
      <dgm:prSet/>
      <dgm:spPr/>
      <dgm:t>
        <a:bodyPr/>
        <a:lstStyle/>
        <a:p>
          <a:endParaRPr lang="ru-RU" sz="2400"/>
        </a:p>
      </dgm:t>
    </dgm:pt>
    <dgm:pt modelId="{9711C07B-E82B-491D-A80B-499B297DEC41}" type="pres">
      <dgm:prSet presAssocID="{F6411BEF-802A-4DD7-BE5D-BB5C310BD79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6BA97D-26C4-40F0-886B-0F32176857AC}" type="pres">
      <dgm:prSet presAssocID="{0DF25607-3A1C-4892-9849-B37E4BBBBFAC}" presName="centerShape" presStyleLbl="node0" presStyleIdx="0" presStyleCnt="1" custScaleX="111765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9ADD7A7-CD8D-479C-8E5E-A31B9CA77E06}" type="pres">
      <dgm:prSet presAssocID="{6E01D021-EC75-480F-95BE-8F706C837AB1}" presName="Name9" presStyleLbl="parChTrans1D2" presStyleIdx="0" presStyleCnt="6"/>
      <dgm:spPr/>
      <dgm:t>
        <a:bodyPr/>
        <a:lstStyle/>
        <a:p>
          <a:endParaRPr lang="ru-RU"/>
        </a:p>
      </dgm:t>
    </dgm:pt>
    <dgm:pt modelId="{2B670615-6376-4AB8-AC01-54D4E1D49B81}" type="pres">
      <dgm:prSet presAssocID="{6E01D021-EC75-480F-95BE-8F706C837AB1}" presName="connTx" presStyleLbl="parChTrans1D2" presStyleIdx="0" presStyleCnt="6"/>
      <dgm:spPr/>
      <dgm:t>
        <a:bodyPr/>
        <a:lstStyle/>
        <a:p>
          <a:endParaRPr lang="ru-RU"/>
        </a:p>
      </dgm:t>
    </dgm:pt>
    <dgm:pt modelId="{5F83823E-1501-4395-A60D-4DF53A97D0E1}" type="pres">
      <dgm:prSet presAssocID="{AE812638-50E7-46C1-BF8F-DBD1E1C72D0A}" presName="node" presStyleLbl="node1" presStyleIdx="0" presStyleCnt="6" custScaleX="11176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411B105-2BC3-4A2E-A1A1-5184F32637DA}" type="pres">
      <dgm:prSet presAssocID="{CA726A71-29B3-4ADC-BC88-9C8C21974C03}" presName="Name9" presStyleLbl="parChTrans1D2" presStyleIdx="1" presStyleCnt="6"/>
      <dgm:spPr/>
      <dgm:t>
        <a:bodyPr/>
        <a:lstStyle/>
        <a:p>
          <a:endParaRPr lang="ru-RU"/>
        </a:p>
      </dgm:t>
    </dgm:pt>
    <dgm:pt modelId="{99A5FF57-E843-4F90-AA52-272E9C069BEF}" type="pres">
      <dgm:prSet presAssocID="{CA726A71-29B3-4ADC-BC88-9C8C21974C03}" presName="connTx" presStyleLbl="parChTrans1D2" presStyleIdx="1" presStyleCnt="6"/>
      <dgm:spPr/>
      <dgm:t>
        <a:bodyPr/>
        <a:lstStyle/>
        <a:p>
          <a:endParaRPr lang="ru-RU"/>
        </a:p>
      </dgm:t>
    </dgm:pt>
    <dgm:pt modelId="{A5D5CB7B-A106-40F6-8414-604C67EB082D}" type="pres">
      <dgm:prSet presAssocID="{599EFF81-EFAF-4A2E-91FF-0B2C18476DDD}" presName="node" presStyleLbl="node1" presStyleIdx="1" presStyleCnt="6" custScaleX="119828" custRadScaleRad="113822" custRadScaleInc="1508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45EF178-BB43-47E7-BA50-875229EA3FA2}" type="pres">
      <dgm:prSet presAssocID="{EFD5E162-5F86-4BDC-848B-ADACFBC8B467}" presName="Name9" presStyleLbl="parChTrans1D2" presStyleIdx="2" presStyleCnt="6"/>
      <dgm:spPr/>
      <dgm:t>
        <a:bodyPr/>
        <a:lstStyle/>
        <a:p>
          <a:endParaRPr lang="ru-RU"/>
        </a:p>
      </dgm:t>
    </dgm:pt>
    <dgm:pt modelId="{E517C2C0-C830-42FF-811F-F146D399BAAD}" type="pres">
      <dgm:prSet presAssocID="{EFD5E162-5F86-4BDC-848B-ADACFBC8B467}" presName="connTx" presStyleLbl="parChTrans1D2" presStyleIdx="2" presStyleCnt="6"/>
      <dgm:spPr/>
      <dgm:t>
        <a:bodyPr/>
        <a:lstStyle/>
        <a:p>
          <a:endParaRPr lang="ru-RU"/>
        </a:p>
      </dgm:t>
    </dgm:pt>
    <dgm:pt modelId="{F3549E1B-BDF5-4A51-BC6F-C670F18AD1AE}" type="pres">
      <dgm:prSet presAssocID="{265F6D26-D033-47AE-948A-750319D9BDBD}" presName="node" presStyleLbl="node1" presStyleIdx="2" presStyleCnt="6" custScaleX="116480" custRadScaleRad="111134" custRadScaleInc="-1256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4B9D514-A54C-438C-A3BA-11D8D8776A56}" type="pres">
      <dgm:prSet presAssocID="{22F26A2A-8E43-482C-AABC-D765D824252B}" presName="Name9" presStyleLbl="parChTrans1D2" presStyleIdx="3" presStyleCnt="6"/>
      <dgm:spPr/>
      <dgm:t>
        <a:bodyPr/>
        <a:lstStyle/>
        <a:p>
          <a:endParaRPr lang="ru-RU"/>
        </a:p>
      </dgm:t>
    </dgm:pt>
    <dgm:pt modelId="{1F6DB6F4-79AA-4159-9D47-AE4AB2F97CB3}" type="pres">
      <dgm:prSet presAssocID="{22F26A2A-8E43-482C-AABC-D765D824252B}" presName="connTx" presStyleLbl="parChTrans1D2" presStyleIdx="3" presStyleCnt="6"/>
      <dgm:spPr/>
      <dgm:t>
        <a:bodyPr/>
        <a:lstStyle/>
        <a:p>
          <a:endParaRPr lang="ru-RU"/>
        </a:p>
      </dgm:t>
    </dgm:pt>
    <dgm:pt modelId="{66C91582-97DB-48DC-ACD8-7D78E26D35F0}" type="pres">
      <dgm:prSet presAssocID="{8EC5FEA9-D4F8-4A76-9E73-02B33BCA8F49}" presName="node" presStyleLbl="node1" presStyleIdx="3" presStyleCnt="6" custScaleX="12174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A0F985B-65EA-43C4-9510-FB280E13D6A2}" type="pres">
      <dgm:prSet presAssocID="{CB370FDD-859C-4277-87A8-6A903123CE5B}" presName="Name9" presStyleLbl="parChTrans1D2" presStyleIdx="4" presStyleCnt="6"/>
      <dgm:spPr/>
      <dgm:t>
        <a:bodyPr/>
        <a:lstStyle/>
        <a:p>
          <a:endParaRPr lang="ru-RU"/>
        </a:p>
      </dgm:t>
    </dgm:pt>
    <dgm:pt modelId="{FADD60F8-B9FA-42F7-A862-EE0FF1868CC4}" type="pres">
      <dgm:prSet presAssocID="{CB370FDD-859C-4277-87A8-6A903123CE5B}" presName="connTx" presStyleLbl="parChTrans1D2" presStyleIdx="4" presStyleCnt="6"/>
      <dgm:spPr/>
      <dgm:t>
        <a:bodyPr/>
        <a:lstStyle/>
        <a:p>
          <a:endParaRPr lang="ru-RU"/>
        </a:p>
      </dgm:t>
    </dgm:pt>
    <dgm:pt modelId="{57A22B69-9A34-4CBC-845B-2163986B18C7}" type="pres">
      <dgm:prSet presAssocID="{B6B5EAD1-7367-47F5-9548-A97C470CB94D}" presName="node" presStyleLbl="node1" presStyleIdx="4" presStyleCnt="6" custScaleX="117964" custRadScaleRad="122104" custRadScaleInc="2093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CA3BFC7-10BE-4BA2-8627-4D2B7C63B838}" type="pres">
      <dgm:prSet presAssocID="{89A592D3-1A0E-4AB0-89BE-E03EFE19739D}" presName="Name9" presStyleLbl="parChTrans1D2" presStyleIdx="5" presStyleCnt="6"/>
      <dgm:spPr/>
      <dgm:t>
        <a:bodyPr/>
        <a:lstStyle/>
        <a:p>
          <a:endParaRPr lang="ru-RU"/>
        </a:p>
      </dgm:t>
    </dgm:pt>
    <dgm:pt modelId="{3220AC5B-230D-4FA8-906F-DA728FA17570}" type="pres">
      <dgm:prSet presAssocID="{89A592D3-1A0E-4AB0-89BE-E03EFE19739D}" presName="connTx" presStyleLbl="parChTrans1D2" presStyleIdx="5" presStyleCnt="6"/>
      <dgm:spPr/>
      <dgm:t>
        <a:bodyPr/>
        <a:lstStyle/>
        <a:p>
          <a:endParaRPr lang="ru-RU"/>
        </a:p>
      </dgm:t>
    </dgm:pt>
    <dgm:pt modelId="{BE205419-4EB0-4B91-B0C9-56D3F94A9140}" type="pres">
      <dgm:prSet presAssocID="{8966BE67-5360-409A-9073-D9D490952A6C}" presName="node" presStyleLbl="node1" presStyleIdx="5" presStyleCnt="6" custScaleX="115035" custRadScaleRad="120529" custRadScaleInc="-1476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EFDAA676-30F1-40FE-AC90-7A17327B3EAC}" type="presOf" srcId="{599EFF81-EFAF-4A2E-91FF-0B2C18476DDD}" destId="{A5D5CB7B-A106-40F6-8414-604C67EB082D}" srcOrd="0" destOrd="0" presId="urn:microsoft.com/office/officeart/2005/8/layout/radial1"/>
    <dgm:cxn modelId="{A0F27A7B-0EDF-4976-A718-5BF05F321FFF}" srcId="{0DF25607-3A1C-4892-9849-B37E4BBBBFAC}" destId="{AE812638-50E7-46C1-BF8F-DBD1E1C72D0A}" srcOrd="0" destOrd="0" parTransId="{6E01D021-EC75-480F-95BE-8F706C837AB1}" sibTransId="{94740FE9-8BA1-4394-ACFF-CB057B6D8C98}"/>
    <dgm:cxn modelId="{A601EC6D-A66E-4D38-A68A-78390EBF83E3}" type="presOf" srcId="{22F26A2A-8E43-482C-AABC-D765D824252B}" destId="{1F6DB6F4-79AA-4159-9D47-AE4AB2F97CB3}" srcOrd="1" destOrd="0" presId="urn:microsoft.com/office/officeart/2005/8/layout/radial1"/>
    <dgm:cxn modelId="{9030521B-B98A-44C3-B87A-3F82745DA1D3}" type="presOf" srcId="{CB370FDD-859C-4277-87A8-6A903123CE5B}" destId="{FADD60F8-B9FA-42F7-A862-EE0FF1868CC4}" srcOrd="1" destOrd="0" presId="urn:microsoft.com/office/officeart/2005/8/layout/radial1"/>
    <dgm:cxn modelId="{551D7944-74C7-448C-A136-15E8A24992F3}" type="presOf" srcId="{8966BE67-5360-409A-9073-D9D490952A6C}" destId="{BE205419-4EB0-4B91-B0C9-56D3F94A9140}" srcOrd="0" destOrd="0" presId="urn:microsoft.com/office/officeart/2005/8/layout/radial1"/>
    <dgm:cxn modelId="{67364312-5F68-4B9D-93AB-FAB5C90DC92B}" type="presOf" srcId="{AE812638-50E7-46C1-BF8F-DBD1E1C72D0A}" destId="{5F83823E-1501-4395-A60D-4DF53A97D0E1}" srcOrd="0" destOrd="0" presId="urn:microsoft.com/office/officeart/2005/8/layout/radial1"/>
    <dgm:cxn modelId="{664FC129-5162-4D64-B9F2-D172023D2EA1}" srcId="{0DF25607-3A1C-4892-9849-B37E4BBBBFAC}" destId="{8966BE67-5360-409A-9073-D9D490952A6C}" srcOrd="5" destOrd="0" parTransId="{89A592D3-1A0E-4AB0-89BE-E03EFE19739D}" sibTransId="{3D55CFE2-C6B7-46FB-8283-DFD6959E6D7A}"/>
    <dgm:cxn modelId="{9C04E8AE-FCDB-41E7-B139-E99FC995250B}" type="presOf" srcId="{6E01D021-EC75-480F-95BE-8F706C837AB1}" destId="{99ADD7A7-CD8D-479C-8E5E-A31B9CA77E06}" srcOrd="0" destOrd="0" presId="urn:microsoft.com/office/officeart/2005/8/layout/radial1"/>
    <dgm:cxn modelId="{A10470E0-9FC7-41DC-B244-EA8E6FF043F4}" srcId="{0DF25607-3A1C-4892-9849-B37E4BBBBFAC}" destId="{B6B5EAD1-7367-47F5-9548-A97C470CB94D}" srcOrd="4" destOrd="0" parTransId="{CB370FDD-859C-4277-87A8-6A903123CE5B}" sibTransId="{3D1A2AE4-65AC-4F77-8847-A5694B28D53E}"/>
    <dgm:cxn modelId="{8893F87F-E85D-4312-8D11-48E72493573E}" type="presOf" srcId="{B6B5EAD1-7367-47F5-9548-A97C470CB94D}" destId="{57A22B69-9A34-4CBC-845B-2163986B18C7}" srcOrd="0" destOrd="0" presId="urn:microsoft.com/office/officeart/2005/8/layout/radial1"/>
    <dgm:cxn modelId="{DC45465A-6C30-4E9C-8CF5-DFF5734AFECF}" srcId="{0DF25607-3A1C-4892-9849-B37E4BBBBFAC}" destId="{8EC5FEA9-D4F8-4A76-9E73-02B33BCA8F49}" srcOrd="3" destOrd="0" parTransId="{22F26A2A-8E43-482C-AABC-D765D824252B}" sibTransId="{3A965DF9-5370-45D6-ADF5-2CF183D63219}"/>
    <dgm:cxn modelId="{63BCCA6B-0B4E-42A3-8C2F-1727C798AF32}" type="presOf" srcId="{EFD5E162-5F86-4BDC-848B-ADACFBC8B467}" destId="{745EF178-BB43-47E7-BA50-875229EA3FA2}" srcOrd="0" destOrd="0" presId="urn:microsoft.com/office/officeart/2005/8/layout/radial1"/>
    <dgm:cxn modelId="{150CB904-75C2-4E5E-9370-75EE693A06DD}" type="presOf" srcId="{0DF25607-3A1C-4892-9849-B37E4BBBBFAC}" destId="{046BA97D-26C4-40F0-886B-0F32176857AC}" srcOrd="0" destOrd="0" presId="urn:microsoft.com/office/officeart/2005/8/layout/radial1"/>
    <dgm:cxn modelId="{A4832E5F-0157-4452-B6D2-C01256B24318}" type="presOf" srcId="{F6411BEF-802A-4DD7-BE5D-BB5C310BD792}" destId="{9711C07B-E82B-491D-A80B-499B297DEC41}" srcOrd="0" destOrd="0" presId="urn:microsoft.com/office/officeart/2005/8/layout/radial1"/>
    <dgm:cxn modelId="{FA17D66E-0E14-4CFB-983F-C7C58A3186F6}" srcId="{0DF25607-3A1C-4892-9849-B37E4BBBBFAC}" destId="{265F6D26-D033-47AE-948A-750319D9BDBD}" srcOrd="2" destOrd="0" parTransId="{EFD5E162-5F86-4BDC-848B-ADACFBC8B467}" sibTransId="{34ADC9BA-0809-4C17-B5D7-B9E69EA56326}"/>
    <dgm:cxn modelId="{2300F86C-D37B-4A8F-AF69-AA34FC50F72B}" type="presOf" srcId="{CB370FDD-859C-4277-87A8-6A903123CE5B}" destId="{BA0F985B-65EA-43C4-9510-FB280E13D6A2}" srcOrd="0" destOrd="0" presId="urn:microsoft.com/office/officeart/2005/8/layout/radial1"/>
    <dgm:cxn modelId="{DF434BA2-CBD1-4689-B7D9-149920FA1007}" type="presOf" srcId="{CA726A71-29B3-4ADC-BC88-9C8C21974C03}" destId="{99A5FF57-E843-4F90-AA52-272E9C069BEF}" srcOrd="1" destOrd="0" presId="urn:microsoft.com/office/officeart/2005/8/layout/radial1"/>
    <dgm:cxn modelId="{2E804A20-EE94-48F9-97EF-9E1DBC6441B8}" type="presOf" srcId="{EFD5E162-5F86-4BDC-848B-ADACFBC8B467}" destId="{E517C2C0-C830-42FF-811F-F146D399BAAD}" srcOrd="1" destOrd="0" presId="urn:microsoft.com/office/officeart/2005/8/layout/radial1"/>
    <dgm:cxn modelId="{80BD7443-D84A-4FD2-BC66-04041D6EEA9C}" type="presOf" srcId="{89A592D3-1A0E-4AB0-89BE-E03EFE19739D}" destId="{3220AC5B-230D-4FA8-906F-DA728FA17570}" srcOrd="1" destOrd="0" presId="urn:microsoft.com/office/officeart/2005/8/layout/radial1"/>
    <dgm:cxn modelId="{CFEC3A12-00ED-4681-95C2-218AEEDB1CD3}" type="presOf" srcId="{8EC5FEA9-D4F8-4A76-9E73-02B33BCA8F49}" destId="{66C91582-97DB-48DC-ACD8-7D78E26D35F0}" srcOrd="0" destOrd="0" presId="urn:microsoft.com/office/officeart/2005/8/layout/radial1"/>
    <dgm:cxn modelId="{D52988C6-0AE7-4AFA-88D6-0D239074937E}" type="presOf" srcId="{89A592D3-1A0E-4AB0-89BE-E03EFE19739D}" destId="{CCA3BFC7-10BE-4BA2-8627-4D2B7C63B838}" srcOrd="0" destOrd="0" presId="urn:microsoft.com/office/officeart/2005/8/layout/radial1"/>
    <dgm:cxn modelId="{1EBF2522-CD62-4BA0-9FC3-FF034F5FD828}" type="presOf" srcId="{265F6D26-D033-47AE-948A-750319D9BDBD}" destId="{F3549E1B-BDF5-4A51-BC6F-C670F18AD1AE}" srcOrd="0" destOrd="0" presId="urn:microsoft.com/office/officeart/2005/8/layout/radial1"/>
    <dgm:cxn modelId="{BD09EBB5-CE9C-477A-8E40-2FC17949C423}" type="presOf" srcId="{22F26A2A-8E43-482C-AABC-D765D824252B}" destId="{A4B9D514-A54C-438C-A3BA-11D8D8776A56}" srcOrd="0" destOrd="0" presId="urn:microsoft.com/office/officeart/2005/8/layout/radial1"/>
    <dgm:cxn modelId="{EF3B62AA-376F-407E-9AAD-A0EFE57FA3E3}" type="presOf" srcId="{CA726A71-29B3-4ADC-BC88-9C8C21974C03}" destId="{A411B105-2BC3-4A2E-A1A1-5184F32637DA}" srcOrd="0" destOrd="0" presId="urn:microsoft.com/office/officeart/2005/8/layout/radial1"/>
    <dgm:cxn modelId="{4A998986-A04E-4ACF-9987-BE8684C2805B}" type="presOf" srcId="{6E01D021-EC75-480F-95BE-8F706C837AB1}" destId="{2B670615-6376-4AB8-AC01-54D4E1D49B81}" srcOrd="1" destOrd="0" presId="urn:microsoft.com/office/officeart/2005/8/layout/radial1"/>
    <dgm:cxn modelId="{ED139F24-E49B-43BA-8C70-E303BA599EDB}" srcId="{0DF25607-3A1C-4892-9849-B37E4BBBBFAC}" destId="{599EFF81-EFAF-4A2E-91FF-0B2C18476DDD}" srcOrd="1" destOrd="0" parTransId="{CA726A71-29B3-4ADC-BC88-9C8C21974C03}" sibTransId="{953441DA-5BA4-4BD7-BC65-014BD07B4684}"/>
    <dgm:cxn modelId="{A15470AE-914C-4CCC-98DF-6F68D333CD46}" srcId="{F6411BEF-802A-4DD7-BE5D-BB5C310BD792}" destId="{0DF25607-3A1C-4892-9849-B37E4BBBBFAC}" srcOrd="0" destOrd="0" parTransId="{1B7C5206-A05F-41EE-B9AA-96EC33E7F4A9}" sibTransId="{3DCA5E0B-8F1B-41E3-A19F-D08D948FE100}"/>
    <dgm:cxn modelId="{9B8D066A-AA12-41B3-A1F0-12AC34185365}" type="presParOf" srcId="{9711C07B-E82B-491D-A80B-499B297DEC41}" destId="{046BA97D-26C4-40F0-886B-0F32176857AC}" srcOrd="0" destOrd="0" presId="urn:microsoft.com/office/officeart/2005/8/layout/radial1"/>
    <dgm:cxn modelId="{9AFE14A2-651F-4379-BC56-41494A1F09D9}" type="presParOf" srcId="{9711C07B-E82B-491D-A80B-499B297DEC41}" destId="{99ADD7A7-CD8D-479C-8E5E-A31B9CA77E06}" srcOrd="1" destOrd="0" presId="urn:microsoft.com/office/officeart/2005/8/layout/radial1"/>
    <dgm:cxn modelId="{66E07A76-479B-4923-AD68-23692B5F40AE}" type="presParOf" srcId="{99ADD7A7-CD8D-479C-8E5E-A31B9CA77E06}" destId="{2B670615-6376-4AB8-AC01-54D4E1D49B81}" srcOrd="0" destOrd="0" presId="urn:microsoft.com/office/officeart/2005/8/layout/radial1"/>
    <dgm:cxn modelId="{43921FA3-39F2-4B1C-A88C-A74ECBCF9907}" type="presParOf" srcId="{9711C07B-E82B-491D-A80B-499B297DEC41}" destId="{5F83823E-1501-4395-A60D-4DF53A97D0E1}" srcOrd="2" destOrd="0" presId="urn:microsoft.com/office/officeart/2005/8/layout/radial1"/>
    <dgm:cxn modelId="{70417DDC-A7A1-4334-8E5B-4BD2AFA2602B}" type="presParOf" srcId="{9711C07B-E82B-491D-A80B-499B297DEC41}" destId="{A411B105-2BC3-4A2E-A1A1-5184F32637DA}" srcOrd="3" destOrd="0" presId="urn:microsoft.com/office/officeart/2005/8/layout/radial1"/>
    <dgm:cxn modelId="{439F28A3-521A-4F8F-8B48-265B48133D66}" type="presParOf" srcId="{A411B105-2BC3-4A2E-A1A1-5184F32637DA}" destId="{99A5FF57-E843-4F90-AA52-272E9C069BEF}" srcOrd="0" destOrd="0" presId="urn:microsoft.com/office/officeart/2005/8/layout/radial1"/>
    <dgm:cxn modelId="{644C7353-287D-408A-8ACB-992182BE93F0}" type="presParOf" srcId="{9711C07B-E82B-491D-A80B-499B297DEC41}" destId="{A5D5CB7B-A106-40F6-8414-604C67EB082D}" srcOrd="4" destOrd="0" presId="urn:microsoft.com/office/officeart/2005/8/layout/radial1"/>
    <dgm:cxn modelId="{30023BC5-A19D-497E-8B85-9DE3779066F9}" type="presParOf" srcId="{9711C07B-E82B-491D-A80B-499B297DEC41}" destId="{745EF178-BB43-47E7-BA50-875229EA3FA2}" srcOrd="5" destOrd="0" presId="urn:microsoft.com/office/officeart/2005/8/layout/radial1"/>
    <dgm:cxn modelId="{EA390A32-FA4E-4061-8EE3-2781BDAAADD4}" type="presParOf" srcId="{745EF178-BB43-47E7-BA50-875229EA3FA2}" destId="{E517C2C0-C830-42FF-811F-F146D399BAAD}" srcOrd="0" destOrd="0" presId="urn:microsoft.com/office/officeart/2005/8/layout/radial1"/>
    <dgm:cxn modelId="{61F2F9CF-7FDD-417D-9CDF-17DF60EF242D}" type="presParOf" srcId="{9711C07B-E82B-491D-A80B-499B297DEC41}" destId="{F3549E1B-BDF5-4A51-BC6F-C670F18AD1AE}" srcOrd="6" destOrd="0" presId="urn:microsoft.com/office/officeart/2005/8/layout/radial1"/>
    <dgm:cxn modelId="{C0D227B5-2C3C-48C6-865A-A12D7631B17E}" type="presParOf" srcId="{9711C07B-E82B-491D-A80B-499B297DEC41}" destId="{A4B9D514-A54C-438C-A3BA-11D8D8776A56}" srcOrd="7" destOrd="0" presId="urn:microsoft.com/office/officeart/2005/8/layout/radial1"/>
    <dgm:cxn modelId="{651179B5-A4E6-4645-960D-2763BA3704A8}" type="presParOf" srcId="{A4B9D514-A54C-438C-A3BA-11D8D8776A56}" destId="{1F6DB6F4-79AA-4159-9D47-AE4AB2F97CB3}" srcOrd="0" destOrd="0" presId="urn:microsoft.com/office/officeart/2005/8/layout/radial1"/>
    <dgm:cxn modelId="{B57F4DCE-B702-4F8D-B358-3CB9162E9F42}" type="presParOf" srcId="{9711C07B-E82B-491D-A80B-499B297DEC41}" destId="{66C91582-97DB-48DC-ACD8-7D78E26D35F0}" srcOrd="8" destOrd="0" presId="urn:microsoft.com/office/officeart/2005/8/layout/radial1"/>
    <dgm:cxn modelId="{22CC9951-8E9A-4ED7-9B58-1C82EC21D33B}" type="presParOf" srcId="{9711C07B-E82B-491D-A80B-499B297DEC41}" destId="{BA0F985B-65EA-43C4-9510-FB280E13D6A2}" srcOrd="9" destOrd="0" presId="urn:microsoft.com/office/officeart/2005/8/layout/radial1"/>
    <dgm:cxn modelId="{00A6069A-8F68-4FEE-8415-04EAD36BCADA}" type="presParOf" srcId="{BA0F985B-65EA-43C4-9510-FB280E13D6A2}" destId="{FADD60F8-B9FA-42F7-A862-EE0FF1868CC4}" srcOrd="0" destOrd="0" presId="urn:microsoft.com/office/officeart/2005/8/layout/radial1"/>
    <dgm:cxn modelId="{705014B9-48CC-4499-BC38-64CC1D9FA0DF}" type="presParOf" srcId="{9711C07B-E82B-491D-A80B-499B297DEC41}" destId="{57A22B69-9A34-4CBC-845B-2163986B18C7}" srcOrd="10" destOrd="0" presId="urn:microsoft.com/office/officeart/2005/8/layout/radial1"/>
    <dgm:cxn modelId="{66DBDBDC-7561-4FAA-A044-30AAFB51F37F}" type="presParOf" srcId="{9711C07B-E82B-491D-A80B-499B297DEC41}" destId="{CCA3BFC7-10BE-4BA2-8627-4D2B7C63B838}" srcOrd="11" destOrd="0" presId="urn:microsoft.com/office/officeart/2005/8/layout/radial1"/>
    <dgm:cxn modelId="{9362ABA5-B688-4BBA-9DDF-1ED2E4932906}" type="presParOf" srcId="{CCA3BFC7-10BE-4BA2-8627-4D2B7C63B838}" destId="{3220AC5B-230D-4FA8-906F-DA728FA17570}" srcOrd="0" destOrd="0" presId="urn:microsoft.com/office/officeart/2005/8/layout/radial1"/>
    <dgm:cxn modelId="{6DECF00B-6656-428C-BB44-C7F4AA305B41}" type="presParOf" srcId="{9711C07B-E82B-491D-A80B-499B297DEC41}" destId="{BE205419-4EB0-4B91-B0C9-56D3F94A9140}" srcOrd="12" destOrd="0" presId="urn:microsoft.com/office/officeart/2005/8/layout/radial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D535758-E0FA-41B8-BB0E-8357D12B2D81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B726FFD2-D476-4662-B703-A69D454402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71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C681FE-0ECF-4905-94AE-14EBA2183292}" type="slidenum">
              <a:rPr lang="ru-RU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310A3-FC3F-4631-887B-AF2EE404C514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2AACC-2040-499C-9903-F1F3143309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06074-09B8-409D-BF9D-598A41C12A47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631A6-AC24-4EB2-8057-EACA7DBBF1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E4EB5-9943-466C-8A9C-3C1ABC925767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58F29-A50A-4BAE-9543-DBBBEA397F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9078C-3DC9-4C23-A463-14DC08A35D29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A102A-6E55-4FD4-ABCD-F1F823E375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6BF62-BD27-4A6A-AAAE-0677A71DCDC3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9F9BB-1BB4-4548-BD1A-D0E036D359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6763D-E2D2-491A-B2CC-1D0C403AAAB6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BD42C-15D3-4591-AE1F-0E0DE431CC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3DB18-0BB2-403F-BDDF-060C893EF4EF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DC1F4-3F8A-4885-8450-B7FF488280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F728A-B0EE-49F4-8098-0E4D8138471C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710B2-1B34-4F4B-A750-65444107F2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0730C-4F02-4B30-B23D-51A18838DBF8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2ED67-188D-4573-BBF9-AEAFBC0C1C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C900F-6BF6-4448-BCC0-0BCA69477238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FB9C7-3132-4C1E-B8C5-A0F42A02A1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52073-B9C1-4DEC-92F3-F63FDD537CF9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90C50-5C70-46A1-B8DE-3543ACD3A4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72CE6-EF3D-4160-9AD3-180C44A95FB3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4F59A-3450-4B8F-B791-BF58BB74F9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73580-D534-4487-8C4C-81FC7665EE83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8EB3E-3A4A-42E1-A2DD-7B0561FD5A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DAE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F8F1D41-8207-4513-9438-CCEBD49D3A9E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07BD59-C467-4E29-B1C4-06D4985092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0" r:id="rId2"/>
    <p:sldLayoutId id="2147483719" r:id="rId3"/>
    <p:sldLayoutId id="2147483718" r:id="rId4"/>
    <p:sldLayoutId id="2147483717" r:id="rId5"/>
    <p:sldLayoutId id="2147483716" r:id="rId6"/>
    <p:sldLayoutId id="2147483715" r:id="rId7"/>
    <p:sldLayoutId id="2147483714" r:id="rId8"/>
    <p:sldLayoutId id="2147483713" r:id="rId9"/>
    <p:sldLayoutId id="2147483712" r:id="rId10"/>
    <p:sldLayoutId id="2147483711" r:id="rId11"/>
    <p:sldLayoutId id="2147483710" r:id="rId12"/>
    <p:sldLayoutId id="214748370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>
          <a:xfrm>
            <a:off x="0" y="3213100"/>
            <a:ext cx="9144000" cy="1223963"/>
          </a:xfrm>
        </p:spPr>
        <p:txBody>
          <a:bodyPr/>
          <a:lstStyle/>
          <a:p>
            <a:pPr eaLnBrk="1" hangingPunct="1"/>
            <a:r>
              <a:rPr lang="ru-RU" sz="2400" b="1" smtClean="0">
                <a:latin typeface="Arial" charset="0"/>
              </a:rPr>
              <a:t>Направление «Социально-коммуникативное развитие»</a:t>
            </a:r>
            <a:br>
              <a:rPr lang="ru-RU" sz="2400" b="1" smtClean="0">
                <a:latin typeface="Arial" charset="0"/>
              </a:rPr>
            </a:br>
            <a:r>
              <a:rPr lang="ru-RU" sz="2400" b="1" smtClean="0">
                <a:latin typeface="Arial" charset="0"/>
              </a:rPr>
              <a:t>(Социализация, развитие общения, нравственное воспитание)</a:t>
            </a:r>
            <a:endParaRPr lang="ru-RU" sz="2400" smtClean="0">
              <a:latin typeface="Arial" charset="0"/>
            </a:endParaRPr>
          </a:p>
        </p:txBody>
      </p:sp>
      <p:sp>
        <p:nvSpPr>
          <p:cNvPr id="1638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86116" y="4572008"/>
            <a:ext cx="5214974" cy="1500199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Выполнила:</a:t>
            </a:r>
          </a:p>
          <a:p>
            <a:pPr algn="r"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Зыкова Елена Анатольевна, </a:t>
            </a:r>
          </a:p>
          <a:p>
            <a:pPr algn="r"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воспитатель  высшей </a:t>
            </a:r>
          </a:p>
          <a:p>
            <a:pPr algn="r"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квалификационной категории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28625"/>
            <a:ext cx="91440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Муниципальное бюджетное дошкольное образовательное учреждение детский сад комбинированного вида № 32 «Журавушка»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00500" y="6215063"/>
            <a:ext cx="171767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г.Выкса, 2016 </a:t>
            </a:r>
            <a:endParaRPr lang="ru-RU" sz="2000" dirty="0">
              <a:latin typeface="+mn-lt"/>
            </a:endParaRPr>
          </a:p>
        </p:txBody>
      </p:sp>
      <p:sp>
        <p:nvSpPr>
          <p:cNvPr id="16390" name="Прямоугольник 3"/>
          <p:cNvSpPr>
            <a:spLocks noChangeArrowheads="1"/>
          </p:cNvSpPr>
          <p:nvPr/>
        </p:nvSpPr>
        <p:spPr bwMode="auto">
          <a:xfrm>
            <a:off x="214282" y="1557338"/>
            <a:ext cx="864399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 </a:t>
            </a:r>
            <a:r>
              <a:rPr lang="ru-RU" sz="3200" b="1" dirty="0">
                <a:solidFill>
                  <a:srgbClr val="002060"/>
                </a:solidFill>
              </a:rPr>
              <a:t>Воспитание </a:t>
            </a:r>
            <a:r>
              <a:rPr lang="ru-RU" sz="3200" b="1" dirty="0" smtClean="0">
                <a:solidFill>
                  <a:srgbClr val="002060"/>
                </a:solidFill>
              </a:rPr>
              <a:t>у детей доброжелательных </a:t>
            </a:r>
            <a:r>
              <a:rPr lang="ru-RU" sz="3200" b="1" dirty="0">
                <a:solidFill>
                  <a:srgbClr val="002060"/>
                </a:solidFill>
              </a:rPr>
              <a:t>отношений к сверстникам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(из опыта работы)</a:t>
            </a:r>
          </a:p>
        </p:txBody>
      </p:sp>
      <p:pic>
        <p:nvPicPr>
          <p:cNvPr id="3074" name="Picture 2" descr="G:\Фоны для презентаций\Фоны, шаблоны для презентаций\Социализация 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4214818"/>
            <a:ext cx="1901660" cy="2357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МОИ ДОКУМЕНТЫ\ПРЕЗЕНТАЦИИ\Фоны, шаблоны для презентаций\Фон 14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5400675" cy="1857364"/>
          </a:xfrm>
        </p:spPr>
        <p:txBody>
          <a:bodyPr/>
          <a:lstStyle/>
          <a:p>
            <a:pPr eaLnBrk="1" hangingPunct="1"/>
            <a:r>
              <a:rPr lang="ru-RU" sz="3600" b="1" dirty="0" smtClean="0"/>
              <a:t>Проектные мероприятия:</a:t>
            </a:r>
            <a:endParaRPr lang="ru-RU" sz="3600" dirty="0" smtClean="0"/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500034" y="2357430"/>
            <a:ext cx="8143932" cy="3857652"/>
          </a:xfrm>
        </p:spPr>
        <p:txBody>
          <a:bodyPr/>
          <a:lstStyle/>
          <a:p>
            <a:pPr marL="179388" indent="-179388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Тематические дни </a:t>
            </a:r>
            <a:r>
              <a:rPr lang="ru-RU" dirty="0" smtClean="0"/>
              <a:t>«Давайте познакомимся», «День Дружбы», «Мои друзья»</a:t>
            </a:r>
          </a:p>
          <a:p>
            <a:pPr marL="179388" indent="-179388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Беседы, пальчиковые игры, чтение литературы, рассматривание иллюстраций, исполнение музыкальных произведений </a:t>
            </a:r>
            <a:r>
              <a:rPr lang="ru-RU" dirty="0" smtClean="0"/>
              <a:t>на тему дружбы</a:t>
            </a:r>
          </a:p>
        </p:txBody>
      </p:sp>
      <p:pic>
        <p:nvPicPr>
          <p:cNvPr id="27652" name="Picture 2" descr="D:\МОИ ДОКУМЕНТЫ\ПРЕЗЕНТАЦИИ\Фоны, шаблоны для презентаций\Социализация 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7080" y="214313"/>
            <a:ext cx="2917208" cy="1643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МОИ ДОКУМЕНТЫ\ПРЕЗЕНТАЦИИ\Фоны, шаблоны для презентаций\Фон 14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D:\ФОТО\МОИ ФОТО\ПСИХОЛОГ - РАБОТА\ЗАНЯТИЯ С ДЕТЬМИ\Занятия с детьми - ПГ\Семицветик - к род.собранию\IMG_460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23922" y="1600199"/>
            <a:ext cx="3076574" cy="23074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6" name="Picture 5" descr="D:\ФОТО\МОИ ФОТО\ПСИХОЛОГ - РАБОТА\ЗАНЯТИЯ С ДЕТЬМИ\Занятия с детьми - ПГ\Семицветик - к род.собранию\IMG_4616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904816" y="4224352"/>
            <a:ext cx="3095680" cy="2320918"/>
          </a:xfrm>
          <a:prstGeom prst="snip2DiagRect">
            <a:avLst>
              <a:gd name="adj1" fmla="val 17157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57158" y="428604"/>
            <a:ext cx="842968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90000"/>
              </a:lnSpc>
              <a:buFont typeface="Arial" pitchFamily="34" charset="0"/>
              <a:buChar char="•"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Коллективные игры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, </a:t>
            </a:r>
            <a:r>
              <a:rPr lang="ru-RU" sz="3200" dirty="0" smtClean="0">
                <a:latin typeface="+mj-lt"/>
              </a:rPr>
              <a:t>направленные на развитие навыков сотрудничества</a:t>
            </a:r>
          </a:p>
        </p:txBody>
      </p:sp>
      <p:pic>
        <p:nvPicPr>
          <p:cNvPr id="10" name="Picture 2" descr="D:\ФОТО\МОИ ФОТО\ПСИХОЛОГ - РАБОТА\ЗАНЯТИЯ С ДЕТЬМИ\Занятия с детьми - ПГ\Семицветик - к род.собранию\IMG_462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214942" y="4238970"/>
            <a:ext cx="3071834" cy="23049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D:\ФОТО\МОИ ФОТО\ПСИХОЛОГ - РАБОТА\ЗАНЯТИЯ С ДЕТЬМИ\Занятия с детьми - ПГ\Семицветик - к род.собранию\IMG_463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210866" y="1600200"/>
            <a:ext cx="3103680" cy="2328866"/>
          </a:xfrm>
          <a:prstGeom prst="snip2DiagRect">
            <a:avLst>
              <a:gd name="adj1" fmla="val 16465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МОИ ДОКУМЕНТЫ\ПРЕЗЕНТАЦИИ\Фоны, шаблоны для презентаций\Фон 14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D:\ФОТО\МОИ ФОТО\ПСИХОЛОГ - РАБОТА\ЗАНЯТИЯ С ДЕТЬМИ\Занятия с детьми - ПГ\Семицветик - к род.собранию\IMG_462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1175147"/>
            <a:ext cx="3481387" cy="26110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700" name="Picture 4" descr="D:\ФОТО\МОИ ФОТО\ПСИХОЛОГ - РАБОТА\ЗАНЯТИЯ С ДЕТЬМИ\Занятия с детьми - ПГ\Семицветик - к род.собранию\IMG_4632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017588" y="3938588"/>
            <a:ext cx="3512853" cy="26336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701" name="Picture 5" descr="D:\ФОТО\МОИ ФОТО\ПСИХОЛОГ - РАБОТА\ЗАНЯТИЯ С ДЕТЬМИ\Занятия с детьми - ПГ\Семицветик - к род.собранию\IMG_463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846763" y="3938588"/>
            <a:ext cx="1976219" cy="26336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57158" y="428604"/>
            <a:ext cx="842968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90000"/>
              </a:lnSpc>
              <a:buFont typeface="Arial" pitchFamily="34" charset="0"/>
              <a:buChar char="•"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Телесно-ориентированные техники</a:t>
            </a:r>
            <a:endParaRPr lang="ru-RU" sz="320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1" name="Picture 6" descr="D:\ФОТО\МОИ ФОТО\ПСИХОЛОГ - РАБОТА\ЗАНЯТИЯ С ДЕТЬМИ\Занятия с детьми - ПГ\Семицветик - к род.собранию\IMG_461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12368" y="1142984"/>
            <a:ext cx="1984917" cy="26432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D:\МОИ ДОКУМЕНТЫ\ПРЕЗЕНТАЦИИ\Фоны, шаблоны для презентаций\Фон 14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88" y="274638"/>
            <a:ext cx="6643687" cy="4397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Коллективное  рисование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" name="Picture 5" descr="D:\ФОТО\МОИ ФОТО\ПСИХОЛОГ - РАБОТА\ЗАНЯТИЯ С ДЕТЬМИ\День Дружбы-2011\IMG_26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0100" y="1071546"/>
            <a:ext cx="4000528" cy="30003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0" name="Содержимое 19"/>
          <p:cNvSpPr>
            <a:spLocks noGrp="1"/>
          </p:cNvSpPr>
          <p:nvPr>
            <p:ph sz="half" idx="2"/>
          </p:nvPr>
        </p:nvSpPr>
        <p:spPr>
          <a:xfrm>
            <a:off x="1714480" y="1000109"/>
            <a:ext cx="2928958" cy="1268430"/>
          </a:xfrm>
        </p:spPr>
        <p:txBody>
          <a:bodyPr/>
          <a:lstStyle/>
          <a:p>
            <a:pPr marL="179388" indent="-179388" algn="ctr" eaLnBrk="1" hangingPunct="1">
              <a:buFont typeface="Arial" charset="0"/>
              <a:buNone/>
            </a:pPr>
            <a:r>
              <a:rPr lang="ru-RU" b="1" dirty="0" smtClean="0"/>
              <a:t>«Новоселье нашей группы»</a:t>
            </a:r>
          </a:p>
        </p:txBody>
      </p:sp>
      <p:pic>
        <p:nvPicPr>
          <p:cNvPr id="32773" name="Содержимое 6" descr="Карандаши 7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214313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23" descr="SAM_125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214554"/>
            <a:ext cx="2914650" cy="2185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5" name="Picture 24" descr="SAM_125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5984" y="4429132"/>
            <a:ext cx="2916238" cy="2187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6" name="Picture 25" descr="IMG_260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72132" y="4357694"/>
            <a:ext cx="2916237" cy="2187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МОИ ДОКУМЕНТЫ\ПРЕЗЕНТАЦИИ\Фоны, шаблоны для презентаций\Фон 14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63"/>
            <a:ext cx="8229600" cy="4286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</a:rPr>
              <a:t>Продукт проектной деятельности: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4819" name="Содержимое 2"/>
          <p:cNvSpPr>
            <a:spLocks noGrp="1"/>
          </p:cNvSpPr>
          <p:nvPr>
            <p:ph idx="1"/>
          </p:nvPr>
        </p:nvSpPr>
        <p:spPr>
          <a:xfrm>
            <a:off x="214313" y="1214438"/>
            <a:ext cx="8715375" cy="5357812"/>
          </a:xfrm>
        </p:spPr>
        <p:txBody>
          <a:bodyPr/>
          <a:lstStyle/>
          <a:p>
            <a:pPr eaLnBrk="1" hangingPunct="1"/>
            <a:r>
              <a:rPr lang="ru-RU" sz="2800" dirty="0" smtClean="0"/>
              <a:t>Сценарии тематических дней</a:t>
            </a:r>
          </a:p>
          <a:p>
            <a:pPr eaLnBrk="1" hangingPunct="1"/>
            <a:r>
              <a:rPr lang="ru-RU" sz="2800" dirty="0" smtClean="0"/>
              <a:t>Коллективные рисунки: «Новоселье нашей группы», Подборка сюжетных картинок с изображением конфликтного и доброжелательного поведения детей</a:t>
            </a:r>
          </a:p>
          <a:p>
            <a:pPr eaLnBrk="1" hangingPunct="1"/>
            <a:r>
              <a:rPr lang="ru-RU" sz="2800" dirty="0" smtClean="0"/>
              <a:t>Подборка пословиц, поговорок о дружбе</a:t>
            </a:r>
          </a:p>
          <a:p>
            <a:pPr eaLnBrk="1" hangingPunct="1"/>
            <a:r>
              <a:rPr lang="ru-RU" sz="2800" dirty="0" smtClean="0"/>
              <a:t>Фонотека песен о дружбе</a:t>
            </a:r>
          </a:p>
          <a:p>
            <a:pPr eaLnBrk="1" hangingPunct="1"/>
            <a:r>
              <a:rPr lang="ru-RU" sz="2800" dirty="0" smtClean="0"/>
              <a:t>Фотоальбом «Я и мои друзья»</a:t>
            </a:r>
          </a:p>
          <a:p>
            <a:pPr eaLnBrk="1" hangingPunct="1"/>
            <a:r>
              <a:rPr lang="ru-RU" sz="2800" dirty="0" smtClean="0"/>
              <a:t>Памятки для родителей и педагогов </a:t>
            </a:r>
          </a:p>
          <a:p>
            <a:pPr eaLnBrk="1" hangingPunct="1">
              <a:buFont typeface="Arial" charset="0"/>
              <a:buNone/>
            </a:pPr>
            <a:r>
              <a:rPr lang="ru-RU" sz="2800" dirty="0" smtClean="0"/>
              <a:t>	о социальном развитии дошкольников</a:t>
            </a:r>
          </a:p>
        </p:txBody>
      </p:sp>
      <p:pic>
        <p:nvPicPr>
          <p:cNvPr id="6" name="Содержимое 4" descr="Фон 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6" y="4622194"/>
            <a:ext cx="2428860" cy="1575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D:\МОИ ДОКУМЕНТЫ\ПРЕЗЕНТАЦИИ\Фоны, шаблоны для презентаций\Фон 12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t="8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1500188" y="274638"/>
            <a:ext cx="7643812" cy="11430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7030A0"/>
                </a:solidFill>
              </a:rPr>
              <a:t>Проект «Я и моё настроение»</a:t>
            </a:r>
          </a:p>
        </p:txBody>
      </p:sp>
      <p:sp>
        <p:nvSpPr>
          <p:cNvPr id="35843" name="Содержимое 2"/>
          <p:cNvSpPr>
            <a:spLocks noGrp="1"/>
          </p:cNvSpPr>
          <p:nvPr>
            <p:ph idx="1"/>
          </p:nvPr>
        </p:nvSpPr>
        <p:spPr>
          <a:xfrm>
            <a:off x="214313" y="1785938"/>
            <a:ext cx="8605837" cy="47863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700" b="1" dirty="0" smtClean="0"/>
              <a:t>Вид проекта: </a:t>
            </a:r>
            <a:r>
              <a:rPr lang="ru-RU" sz="2700" dirty="0" smtClean="0"/>
              <a:t>социальной направленности, групповой,  средней продолжительности (5 месяцев)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700" b="1" dirty="0" smtClean="0"/>
              <a:t>Участники проекта: </a:t>
            </a:r>
            <a:r>
              <a:rPr lang="ru-RU" sz="2700" dirty="0" smtClean="0"/>
              <a:t>дети группы компенсирующей направленности «</a:t>
            </a:r>
            <a:r>
              <a:rPr lang="ru-RU" sz="2700" dirty="0" err="1" smtClean="0"/>
              <a:t>Семицветик</a:t>
            </a:r>
            <a:r>
              <a:rPr lang="ru-RU" sz="2700" dirty="0" smtClean="0"/>
              <a:t>», воспитатель, педагог-психолог, родители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700" b="1" dirty="0" smtClean="0"/>
              <a:t>Цель: </a:t>
            </a:r>
            <a:r>
              <a:rPr lang="ru-RU" sz="2700" dirty="0" smtClean="0"/>
              <a:t>расширение и обогащение представлений детей об эмоциях, чувствах, способах их выражения, причинах возникновения и способах элементарной </a:t>
            </a:r>
            <a:r>
              <a:rPr lang="ru-RU" sz="2700" dirty="0" err="1" smtClean="0"/>
              <a:t>саморегуляции</a:t>
            </a:r>
            <a:r>
              <a:rPr lang="ru-RU" sz="2700" dirty="0" smtClean="0"/>
              <a:t>; создание положительного эмоционального фона в процессе общения детей со сверстниками и родителями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700" b="1" dirty="0" smtClean="0"/>
              <a:t>Сроки проведения: </a:t>
            </a:r>
            <a:r>
              <a:rPr lang="ru-RU" sz="2700" dirty="0" smtClean="0"/>
              <a:t>ноябрь – март </a:t>
            </a:r>
          </a:p>
        </p:txBody>
      </p:sp>
      <p:pic>
        <p:nvPicPr>
          <p:cNvPr id="35844" name="Picture 3" descr="smiley-face-dots_l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42875"/>
            <a:ext cx="1357313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D:\МОИ ДОКУМЕНТЫ\ПРЕЗЕНТАЦИИ\Фоны, шаблоны для презентаций\Дух 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572250" cy="6540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Проектные мероприятия:</a:t>
            </a:r>
            <a:endParaRPr lang="ru-RU" dirty="0"/>
          </a:p>
        </p:txBody>
      </p:sp>
      <p:sp>
        <p:nvSpPr>
          <p:cNvPr id="36867" name="Содержимое 2"/>
          <p:cNvSpPr>
            <a:spLocks noGrp="1"/>
          </p:cNvSpPr>
          <p:nvPr>
            <p:ph idx="1"/>
          </p:nvPr>
        </p:nvSpPr>
        <p:spPr>
          <a:xfrm>
            <a:off x="142875" y="1285875"/>
            <a:ext cx="4714877" cy="5357813"/>
          </a:xfrm>
        </p:spPr>
        <p:txBody>
          <a:bodyPr/>
          <a:lstStyle/>
          <a:p>
            <a:pPr marL="179388" indent="-179388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/>
              <a:t>Тематические дни</a:t>
            </a:r>
            <a:endParaRPr lang="ru-RU" sz="2800" dirty="0" smtClean="0"/>
          </a:p>
          <a:p>
            <a:pPr marL="179388" indent="-179388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/>
              <a:t>Беседы:</a:t>
            </a:r>
            <a:endParaRPr lang="ru-RU" sz="2800" dirty="0" smtClean="0"/>
          </a:p>
          <a:p>
            <a:pPr marL="358775" lvl="1" indent="-179388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dirty="0" smtClean="0"/>
              <a:t>«Я злюсь (удивляюсь, грущу…), когда…»</a:t>
            </a:r>
          </a:p>
          <a:p>
            <a:pPr marL="358775" lvl="1" indent="-179388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dirty="0" smtClean="0"/>
              <a:t>«Как справиться с гневом (страхом)»</a:t>
            </a:r>
          </a:p>
          <a:p>
            <a:pPr marL="179388" indent="-179388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/>
              <a:t>Рассматривание сюжетных картинок</a:t>
            </a:r>
            <a:r>
              <a:rPr lang="ru-RU" sz="2800" dirty="0" smtClean="0"/>
              <a:t> с изображением разных эмоций </a:t>
            </a:r>
          </a:p>
          <a:p>
            <a:pPr marL="179388" indent="-179388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/>
              <a:t>Чтение литературных произведений</a:t>
            </a:r>
            <a:endParaRPr lang="ru-RU" sz="2800" dirty="0" smtClean="0"/>
          </a:p>
          <a:p>
            <a:pPr marL="179388" indent="-179388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/>
              <a:t>Игры: </a:t>
            </a:r>
            <a:r>
              <a:rPr lang="ru-RU" sz="2800" dirty="0" smtClean="0"/>
              <a:t>«Поругаемся овощами», «</a:t>
            </a:r>
            <a:r>
              <a:rPr lang="ru-RU" sz="2800" dirty="0" err="1" smtClean="0"/>
              <a:t>Жужа</a:t>
            </a:r>
            <a:r>
              <a:rPr lang="ru-RU" sz="2800" dirty="0" smtClean="0"/>
              <a:t>» и др.</a:t>
            </a:r>
          </a:p>
        </p:txBody>
      </p:sp>
      <p:pic>
        <p:nvPicPr>
          <p:cNvPr id="1026" name="Picture 2" descr="D:\ФОТО\МОИ ФОТО\ПСИХОЛОГ - РАБОТА\ЗАНЯТИЯ С ДЕТЬМИ\Занятия с детьми - ПГ\IMG_2206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4857752" y="3857472"/>
            <a:ext cx="3643338" cy="2733834"/>
          </a:xfrm>
          <a:prstGeom prst="rect">
            <a:avLst/>
          </a:prstGeom>
          <a:ln w="38100" cap="sq">
            <a:solidFill>
              <a:srgbClr val="0070C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4" descr="D:\ФОТО\МОИ ФОТО\ПСИХОЛОГ - РАБОТА\ЗАНЯТИЯ С ДЕТЬМИ\Занятия с детьми - ПГ\Семицветик - к род.собранию\IMG_46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16878" y="1000107"/>
            <a:ext cx="3430270" cy="2571769"/>
          </a:xfrm>
          <a:prstGeom prst="rect">
            <a:avLst/>
          </a:prstGeom>
          <a:ln w="38100" cap="sq">
            <a:solidFill>
              <a:srgbClr val="0070C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МОИ ДОКУМЕНТЫ\ПРЕЗЕНТАЦИИ\Фоны, шаблоны для презентаций\Фон 14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 descr="D:\ФОТО\МОИ ФОТО\ПСИХОЛОГ - РАБОТА\ЗАНЯТИЯ С ДЕТЬМИ\Занятия с детьми - ПГ\IMG_2267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429256" y="4000504"/>
            <a:ext cx="3500462" cy="2624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893" name="Picture 2" descr="D:\ФОТО\МОИ ФОТО\ПСИХОЛОГ - РАБОТА\ЗАНЯТИЯ С ДЕТЬМИ\Занятия с детьми - ПГ\IMG_226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643306" y="2071678"/>
            <a:ext cx="2914650" cy="2185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894" name="Picture 3" descr="D:\ФОТО\МОИ ФОТО\ПСИХОЛОГ - РАБОТА\ЗАНЯТИЯ С ДЕТЬМИ\Занятия с детьми - ПГ\IMG_226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14290"/>
            <a:ext cx="3429024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3714744" y="214290"/>
            <a:ext cx="5429256" cy="1428760"/>
          </a:xfrm>
        </p:spPr>
        <p:txBody>
          <a:bodyPr/>
          <a:lstStyle/>
          <a:p>
            <a:r>
              <a:rPr lang="ru-RU" sz="2800" b="1" dirty="0" err="1" smtClean="0"/>
              <a:t>Психогимнастические</a:t>
            </a:r>
            <a:r>
              <a:rPr lang="ru-RU" sz="2800" b="1" dirty="0" smtClean="0"/>
              <a:t> этюды: </a:t>
            </a:r>
            <a:r>
              <a:rPr lang="ru-RU" sz="2800" dirty="0" smtClean="0"/>
              <a:t>«Фотография на память», «Круглые глаза» и др.</a:t>
            </a:r>
          </a:p>
          <a:p>
            <a:endParaRPr lang="ru-RU" dirty="0"/>
          </a:p>
        </p:txBody>
      </p:sp>
      <p:pic>
        <p:nvPicPr>
          <p:cNvPr id="10" name="Picture 4" descr="D:\ФОТО\МОИ ФОТО\ПСИХОЛОГ - РАБОТА\ЗАНЯТИЯ С ДЕТЬМИ\Занятия с детьми - ПГ\IMG_242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 l="7493" t="7500" b="5000"/>
          <a:stretch>
            <a:fillRect/>
          </a:stretch>
        </p:blipFill>
        <p:spPr>
          <a:xfrm>
            <a:off x="214282" y="4061562"/>
            <a:ext cx="3643338" cy="25821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D:\МОИ ДОКУМЕНТЫ\ПРЕЗЕНТАЦИИ\Фоны, шаблоны для презентаций\Фон 1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5" descr="IMG_4441.JPG"/>
          <p:cNvPicPr>
            <a:picLocks noChangeAspect="1"/>
          </p:cNvPicPr>
          <p:nvPr/>
        </p:nvPicPr>
        <p:blipFill>
          <a:blip r:embed="rId3"/>
          <a:srcRect l="3180" t="7310" r="4713" b="2777"/>
          <a:stretch>
            <a:fillRect/>
          </a:stretch>
        </p:blipFill>
        <p:spPr bwMode="auto">
          <a:xfrm>
            <a:off x="5000625" y="3795713"/>
            <a:ext cx="3890963" cy="28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142875"/>
            <a:ext cx="5929313" cy="5715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600" b="1" dirty="0" smtClean="0"/>
              <a:t> Рисование эмоций:</a:t>
            </a:r>
            <a:endParaRPr lang="ru-RU" sz="35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0" y="642938"/>
            <a:ext cx="3500438" cy="3214687"/>
          </a:xfrm>
        </p:spPr>
        <p:txBody>
          <a:bodyPr rtlCol="0">
            <a:normAutofit lnSpcReduction="10000"/>
          </a:bodyPr>
          <a:lstStyle/>
          <a:p>
            <a:pPr marL="285750"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b="1" dirty="0" smtClean="0"/>
              <a:t>«Я весёлый»</a:t>
            </a:r>
            <a:endParaRPr lang="ru-RU" sz="1600" b="1" dirty="0" smtClean="0"/>
          </a:p>
          <a:p>
            <a:pPr marL="285750"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b="1" dirty="0" smtClean="0"/>
              <a:t>«Кого (чего) я боюсь»</a:t>
            </a:r>
            <a:endParaRPr lang="ru-RU" sz="1600" b="1" dirty="0" smtClean="0"/>
          </a:p>
          <a:p>
            <a:pPr marL="285750"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b="1" dirty="0" smtClean="0"/>
              <a:t>«Как я справляюсь с бесполезными страхами?»</a:t>
            </a:r>
          </a:p>
          <a:p>
            <a:pPr marL="285750"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b="1" dirty="0" smtClean="0"/>
              <a:t>«Отчего я злюсь»</a:t>
            </a:r>
          </a:p>
          <a:p>
            <a:pPr marL="285750"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b="1" dirty="0" smtClean="0"/>
              <a:t>«Мои обиды»</a:t>
            </a:r>
          </a:p>
          <a:p>
            <a:pPr marL="285750"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b="1" dirty="0" smtClean="0"/>
              <a:t>«Отчего я грущу»</a:t>
            </a:r>
            <a:endParaRPr lang="ru-RU" sz="1600" b="1" dirty="0" smtClean="0"/>
          </a:p>
          <a:p>
            <a:pPr marL="285750"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b="1" dirty="0" smtClean="0"/>
              <a:t>«Чему я удивляюсь»</a:t>
            </a:r>
          </a:p>
        </p:txBody>
      </p:sp>
      <p:pic>
        <p:nvPicPr>
          <p:cNvPr id="10" name="Содержимое 9" descr="IMG_4424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429375" y="214313"/>
            <a:ext cx="2503488" cy="3333750"/>
          </a:xfrm>
        </p:spPr>
      </p:pic>
      <p:pic>
        <p:nvPicPr>
          <p:cNvPr id="11" name="Содержимое 4" descr="IMG_4425.JPG"/>
          <p:cNvPicPr>
            <a:picLocks noChangeAspect="1"/>
          </p:cNvPicPr>
          <p:nvPr/>
        </p:nvPicPr>
        <p:blipFill>
          <a:blip r:embed="rId5"/>
          <a:srcRect l="8467" t="906" r="6854" b="8366"/>
          <a:stretch>
            <a:fillRect/>
          </a:stretch>
        </p:blipFill>
        <p:spPr bwMode="auto">
          <a:xfrm>
            <a:off x="6429375" y="214313"/>
            <a:ext cx="2500313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5" descr="IMG_4422.JPG"/>
          <p:cNvPicPr>
            <a:picLocks noChangeAspect="1"/>
          </p:cNvPicPr>
          <p:nvPr/>
        </p:nvPicPr>
        <p:blipFill>
          <a:blip r:embed="rId6"/>
          <a:srcRect l="1535" t="7310" r="3069" b="2777"/>
          <a:stretch>
            <a:fillRect/>
          </a:stretch>
        </p:blipFill>
        <p:spPr bwMode="auto">
          <a:xfrm>
            <a:off x="4929188" y="3786188"/>
            <a:ext cx="40417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Содержимое 4" descr="IMG_4427.JPG"/>
          <p:cNvPicPr>
            <a:picLocks noChangeAspect="1"/>
          </p:cNvPicPr>
          <p:nvPr/>
        </p:nvPicPr>
        <p:blipFill>
          <a:blip r:embed="rId7"/>
          <a:srcRect l="4659" t="8031" r="5000" b="7878"/>
          <a:stretch>
            <a:fillRect/>
          </a:stretch>
        </p:blipFill>
        <p:spPr bwMode="auto">
          <a:xfrm>
            <a:off x="214313" y="3894138"/>
            <a:ext cx="392906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Содержимое 4" descr="IMG_4443.JPG"/>
          <p:cNvPicPr>
            <a:picLocks noChangeAspect="1"/>
          </p:cNvPicPr>
          <p:nvPr/>
        </p:nvPicPr>
        <p:blipFill>
          <a:blip r:embed="rId8"/>
          <a:srcRect l="4659" t="8031" r="6705" b="7878"/>
          <a:stretch>
            <a:fillRect/>
          </a:stretch>
        </p:blipFill>
        <p:spPr bwMode="auto">
          <a:xfrm>
            <a:off x="4929188" y="3786188"/>
            <a:ext cx="40163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Содержимое 5" descr="IMG_4423.JPG"/>
          <p:cNvPicPr>
            <a:picLocks noChangeAspect="1"/>
          </p:cNvPicPr>
          <p:nvPr/>
        </p:nvPicPr>
        <p:blipFill>
          <a:blip r:embed="rId9"/>
          <a:srcRect l="3180" t="7310" r="8005" b="9357"/>
          <a:stretch>
            <a:fillRect/>
          </a:stretch>
        </p:blipFill>
        <p:spPr bwMode="auto">
          <a:xfrm>
            <a:off x="214313" y="3892550"/>
            <a:ext cx="3929062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Содержимое 4" descr="IMG_4426.JPG"/>
          <p:cNvPicPr>
            <a:picLocks noChangeAspect="1"/>
          </p:cNvPicPr>
          <p:nvPr/>
        </p:nvPicPr>
        <p:blipFill>
          <a:blip r:embed="rId10"/>
          <a:srcRect l="10483" t="2419" r="4839" b="6854"/>
          <a:stretch>
            <a:fillRect/>
          </a:stretch>
        </p:blipFill>
        <p:spPr bwMode="auto">
          <a:xfrm>
            <a:off x="6429375" y="214313"/>
            <a:ext cx="2462213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Содержимое 4" descr="IMG_4428.JPG"/>
          <p:cNvPicPr>
            <a:picLocks noChangeAspect="1"/>
          </p:cNvPicPr>
          <p:nvPr/>
        </p:nvPicPr>
        <p:blipFill>
          <a:blip r:embed="rId11"/>
          <a:srcRect l="4659" t="7338" r="6705" b="7878"/>
          <a:stretch>
            <a:fillRect/>
          </a:stretch>
        </p:blipFill>
        <p:spPr bwMode="auto">
          <a:xfrm>
            <a:off x="214313" y="3816350"/>
            <a:ext cx="3929062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8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8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D:\МОИ ДОКУМЕНТЫ\ПРЕЗЕНТАЦИИ\Фоны, шаблоны для презентаций\Фон 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571500"/>
            <a:ext cx="8686800" cy="4286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000" b="1" dirty="0" smtClean="0"/>
              <a:t> Совместная работа детей и родителей</a:t>
            </a:r>
            <a:endParaRPr lang="ru-RU" sz="4000" dirty="0"/>
          </a:p>
        </p:txBody>
      </p:sp>
      <p:pic>
        <p:nvPicPr>
          <p:cNvPr id="8" name="Содержимое 7" descr="IMG_4431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074" t="8070" r="10481" b="8968"/>
          <a:stretch>
            <a:fillRect/>
          </a:stretch>
        </p:blipFill>
        <p:spPr>
          <a:xfrm>
            <a:off x="200025" y="1500188"/>
            <a:ext cx="4086225" cy="2906712"/>
          </a:xfrm>
        </p:spPr>
      </p:pic>
      <p:pic>
        <p:nvPicPr>
          <p:cNvPr id="7" name="Содержимое 6" descr="IMG_4430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691063" y="3500438"/>
            <a:ext cx="4038600" cy="3028950"/>
          </a:xfrm>
        </p:spPr>
      </p:pic>
      <p:sp>
        <p:nvSpPr>
          <p:cNvPr id="6" name="Прямоугольник 5"/>
          <p:cNvSpPr/>
          <p:nvPr/>
        </p:nvSpPr>
        <p:spPr>
          <a:xfrm>
            <a:off x="1714500" y="4786313"/>
            <a:ext cx="2571750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Результат: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создание «Копилки настроений»</a:t>
            </a:r>
          </a:p>
        </p:txBody>
      </p:sp>
      <p:sp>
        <p:nvSpPr>
          <p:cNvPr id="39942" name="TextBox 9"/>
          <p:cNvSpPr txBox="1">
            <a:spLocks noChangeArrowheads="1"/>
          </p:cNvSpPr>
          <p:nvPr/>
        </p:nvSpPr>
        <p:spPr bwMode="auto">
          <a:xfrm>
            <a:off x="4572000" y="1500188"/>
            <a:ext cx="43576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indent="-179388">
              <a:buFont typeface="Arial" charset="0"/>
              <a:buChar char="•"/>
            </a:pPr>
            <a:r>
              <a:rPr lang="ru-RU" sz="2400">
                <a:latin typeface="Calibri" pitchFamily="34" charset="0"/>
              </a:rPr>
              <a:t>Беседа детей с родителями по предложенным вопросам</a:t>
            </a:r>
          </a:p>
          <a:p>
            <a:pPr marL="179388" indent="-179388">
              <a:buFont typeface="Arial" charset="0"/>
              <a:buChar char="•"/>
            </a:pPr>
            <a:r>
              <a:rPr lang="ru-RU" sz="2400">
                <a:latin typeface="Calibri" pitchFamily="34" charset="0"/>
              </a:rPr>
              <a:t>Изготовление рисунков и других наглядных материалов</a:t>
            </a:r>
          </a:p>
        </p:txBody>
      </p:sp>
      <p:pic>
        <p:nvPicPr>
          <p:cNvPr id="9" name="Содержимое 6" descr="IMG_4433.JPG"/>
          <p:cNvPicPr>
            <a:picLocks noChangeAspect="1"/>
          </p:cNvPicPr>
          <p:nvPr/>
        </p:nvPicPr>
        <p:blipFill>
          <a:blip r:embed="rId5"/>
          <a:srcRect l="2954" t="9995" r="10114" b="7878"/>
          <a:stretch>
            <a:fillRect/>
          </a:stretch>
        </p:blipFill>
        <p:spPr bwMode="auto">
          <a:xfrm>
            <a:off x="214313" y="1500188"/>
            <a:ext cx="4143375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Содержимое 7" descr="IMG_4434.JPG"/>
          <p:cNvPicPr>
            <a:picLocks noChangeAspect="1"/>
          </p:cNvPicPr>
          <p:nvPr/>
        </p:nvPicPr>
        <p:blipFill>
          <a:blip r:embed="rId6"/>
          <a:srcRect l="1535" t="5064" r="4713" b="9303"/>
          <a:stretch>
            <a:fillRect/>
          </a:stretch>
        </p:blipFill>
        <p:spPr bwMode="auto">
          <a:xfrm>
            <a:off x="4500563" y="3500438"/>
            <a:ext cx="4386262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11" descr="IMG_4435.JPG"/>
          <p:cNvPicPr>
            <a:picLocks noChangeAspect="1"/>
          </p:cNvPicPr>
          <p:nvPr/>
        </p:nvPicPr>
        <p:blipFill>
          <a:blip r:embed="rId7"/>
          <a:srcRect l="1535" t="7822" r="14583" b="13742"/>
          <a:stretch>
            <a:fillRect/>
          </a:stretch>
        </p:blipFill>
        <p:spPr bwMode="auto">
          <a:xfrm>
            <a:off x="4500563" y="3500438"/>
            <a:ext cx="4357687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Содержимое 10" descr="IMG_4432.JPG"/>
          <p:cNvPicPr>
            <a:picLocks noChangeAspect="1"/>
          </p:cNvPicPr>
          <p:nvPr/>
        </p:nvPicPr>
        <p:blipFill>
          <a:blip r:embed="rId8"/>
          <a:srcRect l="4659" t="8031" r="8409" b="7878"/>
          <a:stretch>
            <a:fillRect/>
          </a:stretch>
        </p:blipFill>
        <p:spPr bwMode="auto">
          <a:xfrm>
            <a:off x="214313" y="1500188"/>
            <a:ext cx="4143375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Содержимое 6" descr="Фон 36.jpg"/>
          <p:cNvPicPr>
            <a:picLocks noChangeAspect="1"/>
          </p:cNvPicPr>
          <p:nvPr/>
        </p:nvPicPr>
        <p:blipFill>
          <a:blip r:embed="rId9"/>
          <a:srcRect t="29636" r="60126"/>
          <a:stretch>
            <a:fillRect/>
          </a:stretch>
        </p:blipFill>
        <p:spPr bwMode="auto">
          <a:xfrm>
            <a:off x="357188" y="5072063"/>
            <a:ext cx="1120775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Актуальность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1700213"/>
            <a:ext cx="8286808" cy="4525962"/>
          </a:xfrm>
        </p:spPr>
        <p:txBody>
          <a:bodyPr/>
          <a:lstStyle/>
          <a:p>
            <a:pPr marL="0" indent="0">
              <a:defRPr/>
            </a:pPr>
            <a:r>
              <a:rPr lang="ru-RU" dirty="0" smtClean="0"/>
              <a:t> </a:t>
            </a:r>
            <a:r>
              <a:rPr lang="ru-RU" b="1" dirty="0" smtClean="0"/>
              <a:t>ФГОС ДО: целевые ориентиры</a:t>
            </a:r>
          </a:p>
          <a:p>
            <a:pPr>
              <a:buFont typeface="Arial" charset="0"/>
              <a:buNone/>
              <a:defRPr/>
            </a:pPr>
            <a:r>
              <a:rPr lang="ru-RU" dirty="0"/>
              <a:t>Дошкольник:</a:t>
            </a:r>
          </a:p>
          <a:p>
            <a:pPr>
              <a:buFont typeface="Arial" charset="0"/>
              <a:buNone/>
              <a:defRPr/>
            </a:pPr>
            <a:r>
              <a:rPr lang="ru-RU" sz="2400" dirty="0" smtClean="0"/>
              <a:t>	- </a:t>
            </a:r>
            <a:r>
              <a:rPr lang="ru-RU" sz="2400" dirty="0"/>
              <a:t>способен договариваться, учитывать интересы и чувства других, сопереживать неудачам и радоваться успехам других, адекватно проявлять свои чувства, в том числе чувство веры в себя,</a:t>
            </a:r>
          </a:p>
          <a:p>
            <a:pPr>
              <a:buFont typeface="Arial" charset="0"/>
              <a:buNone/>
              <a:defRPr/>
            </a:pPr>
            <a:r>
              <a:rPr lang="ru-RU" sz="2400" dirty="0" smtClean="0"/>
              <a:t>	- </a:t>
            </a:r>
            <a:r>
              <a:rPr lang="ru-RU" sz="2400" dirty="0"/>
              <a:t>старается разрешать </a:t>
            </a:r>
            <a:r>
              <a:rPr lang="ru-RU" sz="2400" dirty="0" smtClean="0"/>
              <a:t>конфликты</a:t>
            </a:r>
          </a:p>
          <a:p>
            <a:pPr>
              <a:defRPr/>
            </a:pPr>
            <a:r>
              <a:rPr lang="ru-RU" b="1" dirty="0" smtClean="0"/>
              <a:t>Проблема сплочения коллектива в группах компенсирующей направленности</a:t>
            </a:r>
            <a:endParaRPr lang="ru-RU" b="1" dirty="0"/>
          </a:p>
          <a:p>
            <a:pPr marL="0" indent="0" algn="ctr">
              <a:buFont typeface="Arial" charset="0"/>
              <a:buNone/>
              <a:defRPr/>
            </a:pPr>
            <a:r>
              <a:rPr lang="ru-RU" dirty="0" smtClean="0"/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D:\МОИ ДОКУМЕНТЫ\ПРЕЗЕНТАЦИИ\Фоны, шаблоны для презентаций\Фон 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285750" y="1000125"/>
            <a:ext cx="7215188" cy="857250"/>
          </a:xfrm>
        </p:spPr>
        <p:txBody>
          <a:bodyPr/>
          <a:lstStyle/>
          <a:p>
            <a:pPr eaLnBrk="1" hangingPunct="1"/>
            <a:r>
              <a:rPr lang="ru-RU" sz="3600" b="1" smtClean="0"/>
              <a:t>Продукт проектной деятельности:</a:t>
            </a:r>
            <a:endParaRPr lang="ru-RU" sz="360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28813"/>
            <a:ext cx="8229600" cy="4500562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Сценарии тематических дней, посвященных знакомству с основными эмоциями: «Радость», «Грусть, печаль», «Страх», «Гнев», «Удивление»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Рисунки </a:t>
            </a:r>
            <a:r>
              <a:rPr lang="ru-RU" dirty="0" smtClean="0"/>
              <a:t>«Я и моё настроение»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Подборка стихов, поговорок о настроении, эмоциях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Подборка сюжетных картинок с изображением эмоций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Оформление наглядных материалов совместной работы детей и родителей «Копилка настроений»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Памятки для родителей и педагогов об эмоциональном развитии дошкольников, о способах управления отрицательными эмоциями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40964" name="Picture 2" descr="20eaaaed7631t"/>
          <p:cNvPicPr>
            <a:picLocks noChangeAspect="1" noChangeArrowheads="1"/>
          </p:cNvPicPr>
          <p:nvPr/>
        </p:nvPicPr>
        <p:blipFill>
          <a:blip r:embed="rId3"/>
          <a:srcRect t="32001" b="35999"/>
          <a:stretch>
            <a:fillRect/>
          </a:stretch>
        </p:blipFill>
        <p:spPr bwMode="auto">
          <a:xfrm>
            <a:off x="1928813" y="214313"/>
            <a:ext cx="137001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2" descr="20eaaaed7631t"/>
          <p:cNvPicPr>
            <a:picLocks noChangeAspect="1" noChangeArrowheads="1"/>
          </p:cNvPicPr>
          <p:nvPr/>
        </p:nvPicPr>
        <p:blipFill>
          <a:blip r:embed="rId3"/>
          <a:srcRect t="68001"/>
          <a:stretch>
            <a:fillRect/>
          </a:stretch>
        </p:blipFill>
        <p:spPr bwMode="auto">
          <a:xfrm>
            <a:off x="3214688" y="214313"/>
            <a:ext cx="137001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2" descr="20eaaaed7631t"/>
          <p:cNvPicPr>
            <a:picLocks noChangeAspect="1" noChangeArrowheads="1"/>
          </p:cNvPicPr>
          <p:nvPr/>
        </p:nvPicPr>
        <p:blipFill>
          <a:blip r:embed="rId3"/>
          <a:srcRect b="74437"/>
          <a:stretch>
            <a:fillRect/>
          </a:stretch>
        </p:blipFill>
        <p:spPr bwMode="auto">
          <a:xfrm>
            <a:off x="214313" y="214313"/>
            <a:ext cx="1714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D:\МОИ ДОКУМЕНТЫ\ПРЕЗЕНТАЦИИ\Фоны, шаблоны для презентаций\Фон 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88" y="214313"/>
            <a:ext cx="5429250" cy="19288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70C0"/>
                </a:solidFill>
              </a:rPr>
              <a:t>Проект, посвященный </a:t>
            </a:r>
            <a:br>
              <a:rPr lang="ru-RU" sz="3600" b="1" dirty="0" smtClean="0">
                <a:solidFill>
                  <a:srgbClr val="0070C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Дню Толерантности 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«Все мы разные, все мы равные»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987" name="Содержимое 2"/>
          <p:cNvSpPr>
            <a:spLocks noGrp="1"/>
          </p:cNvSpPr>
          <p:nvPr>
            <p:ph idx="1"/>
          </p:nvPr>
        </p:nvSpPr>
        <p:spPr>
          <a:xfrm>
            <a:off x="214313" y="2357438"/>
            <a:ext cx="8715375" cy="42862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700" b="1" dirty="0" smtClean="0"/>
              <a:t>Вид проекта: </a:t>
            </a:r>
            <a:r>
              <a:rPr lang="ru-RU" sz="2700" dirty="0" smtClean="0"/>
              <a:t>социальной направленности, краткосрочный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700" b="1" dirty="0" smtClean="0"/>
              <a:t>Участники проекта: </a:t>
            </a:r>
            <a:r>
              <a:rPr lang="ru-RU" sz="2700" dirty="0" smtClean="0"/>
              <a:t>дети группы «</a:t>
            </a:r>
            <a:r>
              <a:rPr lang="ru-RU" sz="2700" dirty="0" err="1" smtClean="0"/>
              <a:t>Семицветик</a:t>
            </a:r>
            <a:r>
              <a:rPr lang="ru-RU" sz="2700" dirty="0" smtClean="0"/>
              <a:t>», воспитатели, специалисты, родители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700" b="1" dirty="0" smtClean="0"/>
              <a:t>Цель: </a:t>
            </a:r>
          </a:p>
          <a:p>
            <a:pPr eaLnBrk="1" hangingPunct="1">
              <a:lnSpc>
                <a:spcPct val="80000"/>
              </a:lnSpc>
            </a:pPr>
            <a:r>
              <a:rPr lang="ru-RU" sz="2700" dirty="0" smtClean="0"/>
              <a:t>знакомство с понятием «толерантность»</a:t>
            </a:r>
          </a:p>
          <a:p>
            <a:pPr eaLnBrk="1" hangingPunct="1">
              <a:lnSpc>
                <a:spcPct val="80000"/>
              </a:lnSpc>
            </a:pPr>
            <a:r>
              <a:rPr lang="ru-RU" sz="2700" dirty="0" smtClean="0"/>
              <a:t>формирование представлений ребенка о себе и других людях как уникальных личностях</a:t>
            </a:r>
          </a:p>
          <a:p>
            <a:pPr eaLnBrk="1" hangingPunct="1">
              <a:lnSpc>
                <a:spcPct val="80000"/>
              </a:lnSpc>
            </a:pPr>
            <a:r>
              <a:rPr lang="ru-RU" sz="2700" dirty="0" smtClean="0"/>
              <a:t>стимулирование дошкольников на проявление толерантного отношения друг к другу и окружающим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700" b="1" dirty="0" smtClean="0"/>
              <a:t>Сроки проведения: </a:t>
            </a:r>
            <a:r>
              <a:rPr lang="ru-RU" sz="2700" dirty="0" smtClean="0"/>
              <a:t>неделя перед 16 ноября</a:t>
            </a:r>
          </a:p>
        </p:txBody>
      </p:sp>
      <p:pic>
        <p:nvPicPr>
          <p:cNvPr id="41988" name="Содержимое 5" descr="Фон 68.jpg"/>
          <p:cNvPicPr>
            <a:picLocks noChangeAspect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428625" y="214313"/>
            <a:ext cx="257175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D:\МОИ ДОКУМЕНТЫ\ПРЕЗЕНТАЦИИ\Фоны, шаблоны для презентаций\Фон 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500813" cy="7143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7030A0"/>
                </a:solidFill>
                <a:latin typeface="+mn-lt"/>
              </a:rPr>
              <a:t>День Толерантности</a:t>
            </a:r>
            <a:endParaRPr lang="ru-RU" sz="36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43011" name="Содержимое 12" descr="DSCN0860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35600" y="1989138"/>
            <a:ext cx="3444875" cy="4595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D:\МОИ ДОКУМЕНТЫ\ПРЕЗЕНТАЦИИ\Фоны, шаблоны для презентаций\Социализация 1.jpg"/>
          <p:cNvPicPr>
            <a:picLocks noChangeAspect="1" noChangeArrowheads="1"/>
          </p:cNvPicPr>
          <p:nvPr/>
        </p:nvPicPr>
        <p:blipFill>
          <a:blip r:embed="rId4" cstate="print"/>
          <a:srcRect l="4528" t="10526" r="6025" b="7894"/>
          <a:stretch>
            <a:fillRect/>
          </a:stretch>
        </p:blipFill>
        <p:spPr bwMode="auto">
          <a:xfrm>
            <a:off x="1984347" y="5165738"/>
            <a:ext cx="1474849" cy="1428760"/>
          </a:xfrm>
          <a:prstGeom prst="ellipse">
            <a:avLst/>
          </a:prstGeom>
          <a:noFill/>
        </p:spPr>
      </p:pic>
      <p:pic>
        <p:nvPicPr>
          <p:cNvPr id="43013" name="Picture 4" descr="D:\МОИ ДОКУМЕНТЫ\ПРЕЗЕНТАЦИИ\Фоны, шаблоны для презентаций\Солнце.jpg"/>
          <p:cNvPicPr>
            <a:picLocks noChangeAspect="1" noChangeArrowheads="1"/>
          </p:cNvPicPr>
          <p:nvPr/>
        </p:nvPicPr>
        <p:blipFill>
          <a:blip r:embed="rId5"/>
          <a:srcRect l="9171" r="8287"/>
          <a:stretch>
            <a:fillRect/>
          </a:stretch>
        </p:blipFill>
        <p:spPr bwMode="auto">
          <a:xfrm>
            <a:off x="6500826" y="214290"/>
            <a:ext cx="1928826" cy="164306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42875" y="714375"/>
            <a:ext cx="6286500" cy="1292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000" indent="-1800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600" b="1" dirty="0">
                <a:solidFill>
                  <a:srgbClr val="0070C0"/>
                </a:solidFill>
                <a:latin typeface="+mn-lt"/>
              </a:rPr>
              <a:t>Девиз: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   «Солнце всем на планете 			одинаково светит»</a:t>
            </a:r>
          </a:p>
          <a:p>
            <a:pPr marL="180000" indent="-1800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600" b="1" dirty="0">
                <a:solidFill>
                  <a:srgbClr val="0070C0"/>
                </a:solidFill>
                <a:latin typeface="+mn-lt"/>
              </a:rPr>
              <a:t>Символы: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	Солнце, планета Земля</a:t>
            </a:r>
          </a:p>
        </p:txBody>
      </p:sp>
      <p:sp>
        <p:nvSpPr>
          <p:cNvPr id="43015" name="Содержимое 11"/>
          <p:cNvSpPr>
            <a:spLocks noGrp="1"/>
          </p:cNvSpPr>
          <p:nvPr>
            <p:ph sz="half" idx="1"/>
          </p:nvPr>
        </p:nvSpPr>
        <p:spPr>
          <a:xfrm>
            <a:off x="142875" y="2571744"/>
            <a:ext cx="4933950" cy="2928958"/>
          </a:xfrm>
        </p:spPr>
        <p:txBody>
          <a:bodyPr/>
          <a:lstStyle/>
          <a:p>
            <a:pPr marL="179388" indent="-179388" eaLnBrk="1" hangingPunct="1">
              <a:lnSpc>
                <a:spcPct val="90000"/>
              </a:lnSpc>
            </a:pPr>
            <a:r>
              <a:rPr lang="ru-RU" b="1" dirty="0" smtClean="0">
                <a:solidFill>
                  <a:srgbClr val="0070C0"/>
                </a:solidFill>
              </a:rPr>
              <a:t>Формы работы:</a:t>
            </a:r>
          </a:p>
          <a:p>
            <a:pPr marL="179388" indent="-179388" eaLnBrk="1" hangingPunct="1">
              <a:lnSpc>
                <a:spcPct val="90000"/>
              </a:lnSpc>
              <a:buFontTx/>
              <a:buChar char="-"/>
            </a:pPr>
            <a:r>
              <a:rPr lang="ru-RU" sz="2400" b="1" dirty="0" smtClean="0">
                <a:solidFill>
                  <a:srgbClr val="254061"/>
                </a:solidFill>
              </a:rPr>
              <a:t>Беседы о доброте, терпимости</a:t>
            </a:r>
          </a:p>
          <a:p>
            <a:pPr marL="179388" indent="-179388" eaLnBrk="1" hangingPunct="1">
              <a:lnSpc>
                <a:spcPct val="90000"/>
              </a:lnSpc>
              <a:buFontTx/>
              <a:buChar char="-"/>
            </a:pPr>
            <a:r>
              <a:rPr lang="ru-RU" sz="2400" b="1" dirty="0" smtClean="0">
                <a:solidFill>
                  <a:srgbClr val="254061"/>
                </a:solidFill>
              </a:rPr>
              <a:t>Опрос детей «Добрый человек – это…»</a:t>
            </a:r>
          </a:p>
          <a:p>
            <a:pPr marL="179388" indent="-179388" eaLnBrk="1" hangingPunct="1">
              <a:lnSpc>
                <a:spcPct val="90000"/>
              </a:lnSpc>
              <a:buFontTx/>
              <a:buChar char="-"/>
            </a:pPr>
            <a:r>
              <a:rPr lang="ru-RU" sz="2400" b="1" dirty="0" smtClean="0">
                <a:solidFill>
                  <a:srgbClr val="254061"/>
                </a:solidFill>
              </a:rPr>
              <a:t>Игры с детьми</a:t>
            </a:r>
          </a:p>
          <a:p>
            <a:pPr marL="179388" indent="-179388" eaLnBrk="1" hangingPunct="1">
              <a:lnSpc>
                <a:spcPct val="90000"/>
              </a:lnSpc>
              <a:buFontTx/>
              <a:buChar char="-"/>
            </a:pPr>
            <a:r>
              <a:rPr lang="ru-RU" sz="2400" b="1" dirty="0" smtClean="0">
                <a:solidFill>
                  <a:srgbClr val="254061"/>
                </a:solidFill>
              </a:rPr>
              <a:t>Изготовление плакатов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МОИ ДОКУМЕНТЫ\ПРЕЗЕНТАЦИИ\Фоны, шаблоны для презентаций\Фон 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Содержимое 17" descr="IMG_4131.JPG"/>
          <p:cNvPicPr>
            <a:picLocks noChangeAspect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5786446" y="4214818"/>
            <a:ext cx="3109913" cy="2332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036" name="Содержимое 20" descr="IMG_4133.JPG"/>
          <p:cNvPicPr>
            <a:picLocks noChangeAspect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5435600" y="1341438"/>
            <a:ext cx="3455988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037" name="Содержимое 8" descr="Фон 6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14290"/>
            <a:ext cx="2071688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одержимое 17"/>
          <p:cNvSpPr>
            <a:spLocks noGrp="1"/>
          </p:cNvSpPr>
          <p:nvPr>
            <p:ph sz="half" idx="2"/>
          </p:nvPr>
        </p:nvSpPr>
        <p:spPr>
          <a:xfrm>
            <a:off x="2500312" y="285728"/>
            <a:ext cx="6429406" cy="857256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Акция «Ладошка» </a:t>
            </a:r>
            <a:endParaRPr lang="ru-RU" sz="4000" dirty="0"/>
          </a:p>
        </p:txBody>
      </p:sp>
      <p:sp>
        <p:nvSpPr>
          <p:cNvPr id="44039" name="TextBox 10"/>
          <p:cNvSpPr txBox="1">
            <a:spLocks noChangeArrowheads="1"/>
          </p:cNvSpPr>
          <p:nvPr/>
        </p:nvSpPr>
        <p:spPr bwMode="auto">
          <a:xfrm>
            <a:off x="214282" y="5072074"/>
            <a:ext cx="53578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latin typeface="Calibri" pitchFamily="34" charset="0"/>
              </a:rPr>
              <a:t>- Изготовление коллективных творческих работ</a:t>
            </a:r>
          </a:p>
          <a:p>
            <a:r>
              <a:rPr lang="ru-RU" sz="2400" b="1" dirty="0">
                <a:latin typeface="Calibri" pitchFamily="34" charset="0"/>
              </a:rPr>
              <a:t>- Обмен ладошками, изготовленными с помощью родителей</a:t>
            </a:r>
          </a:p>
        </p:txBody>
      </p:sp>
      <p:pic>
        <p:nvPicPr>
          <p:cNvPr id="44040" name="Picture 12" descr="DSCN0859"/>
          <p:cNvPicPr>
            <a:picLocks noChangeAspect="1" noChangeArrowheads="1"/>
          </p:cNvPicPr>
          <p:nvPr/>
        </p:nvPicPr>
        <p:blipFill>
          <a:blip r:embed="rId6"/>
          <a:srcRect t="13321" r="3135"/>
          <a:stretch>
            <a:fillRect/>
          </a:stretch>
        </p:blipFill>
        <p:spPr bwMode="auto">
          <a:xfrm>
            <a:off x="285720" y="1928802"/>
            <a:ext cx="4464051" cy="2995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МОИ ДОКУМЕНТЫ\ПСИХОЛОГИЧЕСКАЯ СЛУЖБА\КОНКУРСЫ\КОНКУРС ПП - 2012\Фоны для презентаций\Фон 58.gif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Моделирование педагогических ситуаций</a:t>
            </a:r>
          </a:p>
        </p:txBody>
      </p:sp>
      <p:sp>
        <p:nvSpPr>
          <p:cNvPr id="45058" name="Объект 2"/>
          <p:cNvSpPr>
            <a:spLocks noGrp="1"/>
          </p:cNvSpPr>
          <p:nvPr>
            <p:ph idx="1"/>
          </p:nvPr>
        </p:nvSpPr>
        <p:spPr>
          <a:xfrm>
            <a:off x="285720" y="2143116"/>
            <a:ext cx="8501122" cy="4357718"/>
          </a:xfrm>
        </p:spPr>
        <p:txBody>
          <a:bodyPr/>
          <a:lstStyle/>
          <a:p>
            <a:r>
              <a:rPr lang="ru-RU" sz="3200" dirty="0" smtClean="0"/>
              <a:t>«Помоги Гудвину из Зазеркалья помирить жителей» </a:t>
            </a:r>
          </a:p>
          <a:p>
            <a:r>
              <a:rPr lang="ru-RU" sz="3200" dirty="0" smtClean="0"/>
              <a:t>«Помоги жителям </a:t>
            </a:r>
          </a:p>
          <a:p>
            <a:pPr>
              <a:buNone/>
            </a:pPr>
            <a:r>
              <a:rPr lang="ru-RU" sz="3200" dirty="0" smtClean="0"/>
              <a:t>	</a:t>
            </a:r>
            <a:r>
              <a:rPr lang="ru-RU" sz="3200" dirty="0" err="1" smtClean="0"/>
              <a:t>Формандии</a:t>
            </a:r>
            <a:r>
              <a:rPr lang="ru-RU" sz="3200" dirty="0" smtClean="0"/>
              <a:t> </a:t>
            </a:r>
          </a:p>
          <a:p>
            <a:pPr>
              <a:buNone/>
            </a:pPr>
            <a:r>
              <a:rPr lang="ru-RU" sz="3200" dirty="0" smtClean="0"/>
              <a:t>	восстановить </a:t>
            </a:r>
          </a:p>
          <a:p>
            <a:pPr>
              <a:buNone/>
            </a:pPr>
            <a:r>
              <a:rPr lang="ru-RU" sz="3200" dirty="0" smtClean="0"/>
              <a:t>	разрушенный </a:t>
            </a:r>
          </a:p>
          <a:p>
            <a:pPr>
              <a:buNone/>
            </a:pPr>
            <a:r>
              <a:rPr lang="ru-RU" sz="3200" dirty="0" smtClean="0"/>
              <a:t>	город»</a:t>
            </a:r>
          </a:p>
          <a:p>
            <a:endParaRPr lang="ru-RU" sz="3200" dirty="0" smtClean="0"/>
          </a:p>
        </p:txBody>
      </p:sp>
      <p:pic>
        <p:nvPicPr>
          <p:cNvPr id="5" name="Picture 2" descr="C:\Users\Lena\Desktop\город\DSCN23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143248"/>
            <a:ext cx="4753984" cy="332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МОИ ДОКУМЕНТЫ\ПСИХОЛОГИЧЕСКАЯ СЛУЖБА\КОНКУРСЫ\КОНКУРС ПП - 2012\Фоны для презентаций\Фон 58.gif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 descr="C:\Users\Lena\Desktop\фото доброта\DSCN23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t="2360"/>
          <a:stretch>
            <a:fillRect/>
          </a:stretch>
        </p:blipFill>
        <p:spPr>
          <a:xfrm>
            <a:off x="285720" y="714356"/>
            <a:ext cx="4038600" cy="2955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857232"/>
            <a:ext cx="4038600" cy="1857389"/>
          </a:xfrm>
        </p:spPr>
        <p:txBody>
          <a:bodyPr/>
          <a:lstStyle/>
          <a:p>
            <a:r>
              <a:rPr lang="ru-RU" sz="3200" dirty="0" smtClean="0"/>
              <a:t>«Маленькой елочке  холодно зимой»</a:t>
            </a:r>
          </a:p>
          <a:p>
            <a:endParaRPr lang="ru-RU" sz="3200" dirty="0"/>
          </a:p>
        </p:txBody>
      </p:sp>
      <p:pic>
        <p:nvPicPr>
          <p:cNvPr id="7" name="Picture 2" descr="C:\Users\Lena\Desktop\фото доброта\DSCN23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429000"/>
            <a:ext cx="4038600" cy="3027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МОИ ДОКУМЕНТЫ\ПСИХОЛОГИЧЕСКАЯ СЛУЖБА\КОНКУРСЫ\КОНКУРС ПП - 2012\Фоны для презентаций\Фон 58.gif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286124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F:\снеговики\DSCN23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642918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857752" y="1285860"/>
            <a:ext cx="3829048" cy="1428761"/>
          </a:xfrm>
        </p:spPr>
        <p:txBody>
          <a:bodyPr/>
          <a:lstStyle/>
          <a:p>
            <a:r>
              <a:rPr lang="ru-RU" sz="3200" dirty="0" smtClean="0"/>
              <a:t>«Слепи снеговику друзей»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ДОКУМЕНТЫ\ПСИХОЛОГИЧЕСКАЯ СЛУЖБА\КОНКУРСЫ\КОНКУРС ПП - 2012\Фоны для презентаций\Фон 57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b="52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500198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Естественно возникшие ситуации</a:t>
            </a:r>
          </a:p>
        </p:txBody>
      </p:sp>
      <p:pic>
        <p:nvPicPr>
          <p:cNvPr id="49154" name="Содержимое 5" descr="attach-635848443601535374 (1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14282" y="2541636"/>
            <a:ext cx="8637020" cy="3316256"/>
          </a:xfrm>
        </p:spPr>
      </p:pic>
      <p:sp>
        <p:nvSpPr>
          <p:cNvPr id="5" name="TextBox 4"/>
          <p:cNvSpPr txBox="1"/>
          <p:nvPr/>
        </p:nvSpPr>
        <p:spPr>
          <a:xfrm>
            <a:off x="1857356" y="6072206"/>
            <a:ext cx="5715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Сочинение письма, рисунки детей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D:\МОИ ДОКУМЕНТЫ\ПСИХОЛОГИЧЕСКАЯ СЛУЖБА\КОНКУРСЫ\КОНКУРС ПП - 2012\Фоны для презентаций\Фон 57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b="52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4" descr="Лебединский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29124" y="3000372"/>
            <a:ext cx="4395790" cy="3296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Содержимое 6" descr="attach-635848443411878299 (1).jpg"/>
          <p:cNvPicPr>
            <a:picLocks noChangeAspect="1"/>
          </p:cNvPicPr>
          <p:nvPr/>
        </p:nvPicPr>
        <p:blipFill>
          <a:blip r:embed="rId4" cstate="print"/>
          <a:srcRect t="6149"/>
          <a:stretch>
            <a:fillRect/>
          </a:stretch>
        </p:blipFill>
        <p:spPr bwMode="auto">
          <a:xfrm>
            <a:off x="518131" y="1693860"/>
            <a:ext cx="3220424" cy="3500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643438" y="1714488"/>
            <a:ext cx="364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Изготовление театра детьми группы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МОИ ДОКУМЕНТЫ\ПСИХОЛОГИЧЕСКАЯ СЛУЖБА\КОНКУРСЫ\КОНКУРС ПП - 2012\Фоны для презентаций\Фон 57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b="52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 descr="C:\Users\Lena\Desktop\фото доброта\DSCN23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4282" y="3357562"/>
            <a:ext cx="4324502" cy="3241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179" name="Picture 2" descr="C:\Users\Lena\Desktop\фото доброта\DSCN23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14876" y="1928802"/>
            <a:ext cx="4181476" cy="3134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28596" y="1714488"/>
            <a:ext cx="4000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Выставки рисунков ребенка в группе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428625" y="1000125"/>
            <a:ext cx="8229600" cy="1143000"/>
          </a:xfrm>
        </p:spPr>
        <p:txBody>
          <a:bodyPr/>
          <a:lstStyle/>
          <a:p>
            <a:pPr algn="l" eaLnBrk="1" hangingPunct="1"/>
            <a:r>
              <a:rPr lang="ru-RU" sz="3200" b="1" smtClean="0"/>
              <a:t>Цель:</a:t>
            </a:r>
            <a:r>
              <a:rPr lang="ru-RU" sz="3200" smtClean="0"/>
              <a:t> формирование доброжелательных отношений у детей</a:t>
            </a:r>
            <a:endParaRPr lang="ru-RU" smtClean="0"/>
          </a:p>
        </p:txBody>
      </p:sp>
      <p:sp>
        <p:nvSpPr>
          <p:cNvPr id="18434" name="Объект 2"/>
          <p:cNvSpPr>
            <a:spLocks noGrp="1"/>
          </p:cNvSpPr>
          <p:nvPr>
            <p:ph idx="1"/>
          </p:nvPr>
        </p:nvSpPr>
        <p:spPr>
          <a:xfrm>
            <a:off x="457200" y="2714624"/>
            <a:ext cx="8229600" cy="3786209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b="1" dirty="0" smtClean="0"/>
              <a:t>Задачи:</a:t>
            </a:r>
          </a:p>
          <a:p>
            <a:pPr eaLnBrk="1" hangingPunct="1"/>
            <a:r>
              <a:rPr lang="ru-RU" sz="2800" dirty="0" smtClean="0"/>
              <a:t>Стимулирование позитивных контактов между детьми</a:t>
            </a:r>
          </a:p>
          <a:p>
            <a:pPr eaLnBrk="1" hangingPunct="1"/>
            <a:r>
              <a:rPr lang="ru-RU" sz="2800" dirty="0" smtClean="0"/>
              <a:t>Формирование сочувствия,  отзывчивости, </a:t>
            </a:r>
            <a:r>
              <a:rPr lang="ru-RU" sz="2800" dirty="0" err="1" smtClean="0"/>
              <a:t>эмпатии</a:t>
            </a:r>
            <a:r>
              <a:rPr lang="ru-RU" sz="2800" dirty="0" smtClean="0"/>
              <a:t>, справедливости, коллективизма</a:t>
            </a:r>
          </a:p>
          <a:p>
            <a:pPr eaLnBrk="1" hangingPunct="1"/>
            <a:r>
              <a:rPr lang="ru-RU" sz="2800" dirty="0" smtClean="0"/>
              <a:t>Воспитание заботливого отношения к малышам, уважительного отношения к взрослым людям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Условие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2357430"/>
          <a:ext cx="8856000" cy="4500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бъект 2"/>
          <p:cNvSpPr txBox="1">
            <a:spLocks/>
          </p:cNvSpPr>
          <p:nvPr/>
        </p:nvSpPr>
        <p:spPr bwMode="auto">
          <a:xfrm>
            <a:off x="457200" y="1214423"/>
            <a:ext cx="822960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Создание эмоционально – положительного климата в группе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142852"/>
          <a:ext cx="9144000" cy="650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4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1214422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«Настроение группы»</a:t>
            </a:r>
          </a:p>
        </p:txBody>
      </p:sp>
      <p:pic>
        <p:nvPicPr>
          <p:cNvPr id="4" name="Содержимое 16" descr="IMG_553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462686"/>
            <a:ext cx="3192484" cy="23235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Содержимое 7" descr="Экран настроения 1 00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 r="3333"/>
          <a:stretch>
            <a:fillRect/>
          </a:stretch>
        </p:blipFill>
        <p:spPr>
          <a:xfrm>
            <a:off x="5072065" y="1428736"/>
            <a:ext cx="3389823" cy="23574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8" name="Picture 2" descr="D:\ФОТО\МОИ ФОТО\ПСИХОЛОГ - РАБОТА\ЗАНЯТИЯ С ДЕТЬМИ\IMG_5524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785786" y="4143380"/>
            <a:ext cx="3239698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9" name="Picture 3" descr="D:\ФОТО\МОИ ФОТО\ПСИХОЛОГ - РАБОТА\ЗАНЯТИЯ С ДЕТЬМИ\IMG_552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214942" y="4143380"/>
            <a:ext cx="3239698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«В гости к друзьям»</a:t>
            </a:r>
          </a:p>
        </p:txBody>
      </p:sp>
      <p:pic>
        <p:nvPicPr>
          <p:cNvPr id="23554" name="Picture 2" descr="C:\Users\Lena\Desktop\фото доброта\DSCN475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00366" y="1357298"/>
            <a:ext cx="3143269" cy="2357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7" name="Picture 2" descr="C:\Users\Lena\Desktop\фото доброта\DSCN4752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85786" y="4125580"/>
            <a:ext cx="3132139" cy="23482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Users\Lena\Desktop\фото доброта\DSCN476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 t="17962" r="13363"/>
          <a:stretch>
            <a:fillRect/>
          </a:stretch>
        </p:blipFill>
        <p:spPr>
          <a:xfrm>
            <a:off x="5143504" y="4143380"/>
            <a:ext cx="3317898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2" descr="I:\ФОТОqaz\IMG_29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6842" y="1500174"/>
            <a:ext cx="3810551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4" name="Picture 4" descr="I:\ФОТОqaz\IMG_2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3786214" cy="2839661"/>
          </a:xfrm>
          <a:prstGeom prst="round2DiagRect">
            <a:avLst>
              <a:gd name="adj1" fmla="val 0"/>
              <a:gd name="adj2" fmla="val 1838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579" name="Заголовок 1"/>
          <p:cNvSpPr>
            <a:spLocks noGrp="1"/>
          </p:cNvSpPr>
          <p:nvPr>
            <p:ph type="title"/>
          </p:nvPr>
        </p:nvSpPr>
        <p:spPr>
          <a:xfrm>
            <a:off x="420688" y="14288"/>
            <a:ext cx="8229600" cy="1200134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«Театральная неделя»</a:t>
            </a:r>
          </a:p>
        </p:txBody>
      </p:sp>
      <p:pic>
        <p:nvPicPr>
          <p:cNvPr id="5" name="Picture 5" descr="IMG_14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0907" y="4000505"/>
            <a:ext cx="3622187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D:\МОИ ДОКУМЕНТЫ\ПСИХОЛОГИЧЕСКАЯ СЛУЖБА\КОНКУРСЫ\КОНКУРС ПП - 2012\Фоны для презентаций\Фон 60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642910" y="428603"/>
            <a:ext cx="6215090" cy="1714521"/>
          </a:xfrm>
        </p:spPr>
        <p:txBody>
          <a:bodyPr/>
          <a:lstStyle/>
          <a:p>
            <a:pPr algn="l" eaLnBrk="1" hangingPunct="1"/>
            <a:r>
              <a:rPr lang="ru-RU" sz="4000" b="1" dirty="0" smtClean="0"/>
              <a:t>Проект «Вместе веселее»			</a:t>
            </a: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>
          <a:xfrm>
            <a:off x="214313" y="2357430"/>
            <a:ext cx="8715375" cy="428625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b="1" dirty="0" smtClean="0"/>
              <a:t>Вид проекта: </a:t>
            </a:r>
            <a:r>
              <a:rPr lang="ru-RU" sz="2800" dirty="0" smtClean="0"/>
              <a:t>социальной направленности, групповой,  краткосрочный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b="1" dirty="0" smtClean="0"/>
              <a:t>Участники: </a:t>
            </a:r>
            <a:r>
              <a:rPr lang="ru-RU" sz="2800" dirty="0" smtClean="0"/>
              <a:t>дети группы «</a:t>
            </a:r>
            <a:r>
              <a:rPr lang="ru-RU" sz="2800" dirty="0" err="1" smtClean="0"/>
              <a:t>Семицветик</a:t>
            </a:r>
            <a:r>
              <a:rPr lang="ru-RU" sz="2800" dirty="0" smtClean="0"/>
              <a:t>», воспитатель, специалисты	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b="1" dirty="0" smtClean="0"/>
              <a:t>Цель: </a:t>
            </a:r>
            <a:r>
              <a:rPr lang="ru-RU" sz="2800" dirty="0" smtClean="0"/>
              <a:t>создание положительной эмоциональной атмосферы  в группе; формирование социального доверия, чувства общности, сплоченности</a:t>
            </a:r>
            <a:endParaRPr lang="ru-RU" sz="2400" dirty="0" smtClean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b="1" dirty="0" smtClean="0"/>
              <a:t>Сроки проведения: </a:t>
            </a:r>
            <a:r>
              <a:rPr lang="ru-RU" sz="2800" dirty="0" smtClean="0"/>
              <a:t>лето,  в рамках тематической недели ДОУ (первая неделя сентября)</a:t>
            </a:r>
          </a:p>
        </p:txBody>
      </p:sp>
      <p:pic>
        <p:nvPicPr>
          <p:cNvPr id="26628" name="Рисунок 3" descr="http://www.bibliopskov.ru/img/friends1.jpg"/>
          <p:cNvPicPr>
            <a:picLocks noChangeAspect="1" noChangeArrowheads="1"/>
          </p:cNvPicPr>
          <p:nvPr/>
        </p:nvPicPr>
        <p:blipFill>
          <a:blip r:embed="rId3"/>
          <a:srcRect l="7231" t="20026" r="10950" b="8784"/>
          <a:stretch>
            <a:fillRect/>
          </a:stretch>
        </p:blipFill>
        <p:spPr bwMode="auto">
          <a:xfrm>
            <a:off x="6858000" y="142875"/>
            <a:ext cx="214312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1935</TotalTime>
  <Words>720</Words>
  <Application>Microsoft Office PowerPoint</Application>
  <PresentationFormat>Экран (4:3)</PresentationFormat>
  <Paragraphs>124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Направление «Социально-коммуникативное развитие» (Социализация, развитие общения, нравственное воспитание)</vt:lpstr>
      <vt:lpstr>Актуальность</vt:lpstr>
      <vt:lpstr>Цель: формирование доброжелательных отношений у детей</vt:lpstr>
      <vt:lpstr>Условие</vt:lpstr>
      <vt:lpstr>Слайд 5</vt:lpstr>
      <vt:lpstr>«Настроение группы»</vt:lpstr>
      <vt:lpstr>«В гости к друзьям»</vt:lpstr>
      <vt:lpstr>«Театральная неделя»</vt:lpstr>
      <vt:lpstr>Проект «Вместе веселее»   </vt:lpstr>
      <vt:lpstr>Проектные мероприятия:</vt:lpstr>
      <vt:lpstr>Слайд 11</vt:lpstr>
      <vt:lpstr>Слайд 12</vt:lpstr>
      <vt:lpstr>Коллективное  рисование</vt:lpstr>
      <vt:lpstr>Продукт проектной деятельности:</vt:lpstr>
      <vt:lpstr>Проект «Я и моё настроение»</vt:lpstr>
      <vt:lpstr>Проектные мероприятия:</vt:lpstr>
      <vt:lpstr>Слайд 17</vt:lpstr>
      <vt:lpstr> Рисование эмоций:</vt:lpstr>
      <vt:lpstr> Совместная работа детей и родителей</vt:lpstr>
      <vt:lpstr>Продукт проектной деятельности:</vt:lpstr>
      <vt:lpstr>Проект, посвященный  Дню Толерантности   «Все мы разные, все мы равные»</vt:lpstr>
      <vt:lpstr>День Толерантности</vt:lpstr>
      <vt:lpstr>Слайд 23</vt:lpstr>
      <vt:lpstr>Моделирование педагогических ситуаций</vt:lpstr>
      <vt:lpstr>Слайд 25</vt:lpstr>
      <vt:lpstr>Слайд 26</vt:lpstr>
      <vt:lpstr>Естественно возникшие ситуации</vt:lpstr>
      <vt:lpstr>Слайд 28</vt:lpstr>
      <vt:lpstr>Слайд 29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Проектная деятельность в работе педагога-психолога</dc:title>
  <dc:creator>Admin</dc:creator>
  <cp:lastModifiedBy>mdou3</cp:lastModifiedBy>
  <cp:revision>244</cp:revision>
  <dcterms:created xsi:type="dcterms:W3CDTF">2013-11-13T16:54:01Z</dcterms:created>
  <dcterms:modified xsi:type="dcterms:W3CDTF">2016-12-19T17:23:27Z</dcterms:modified>
</cp:coreProperties>
</file>