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66"/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3380" y="262741"/>
            <a:ext cx="8239099" cy="63325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rgbClr val="85D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1200" y="6619885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img-fotki.yandex.ru/get/30086/200418627.15e/0_16ef74_4acbfbc4_orig.png"/>
          <p:cNvPicPr>
            <a:picLocks noChangeAspect="1" noChangeArrowheads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97923" y="1047750"/>
            <a:ext cx="848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827584" y="404664"/>
            <a:ext cx="7742664" cy="6017316"/>
            <a:chOff x="849056" y="315084"/>
            <a:chExt cx="7165477" cy="633891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49056" y="315084"/>
              <a:ext cx="7165477" cy="3015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Лучшая </a:t>
              </a:r>
              <a:r>
                <a:rPr lang="ru-RU" sz="60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самопрезентация</a:t>
              </a: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педагога-психолога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0070C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«Я и моя профессия»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5"/>
              <a:ext cx="5084703" cy="1912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Автор : </a:t>
              </a:r>
              <a:r>
                <a:rPr lang="ru-RU" sz="28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Шутова Татьяна Юрьевна, </a:t>
              </a:r>
              <a:endPara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Педагог-психолог</a:t>
              </a:r>
              <a:endPara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МБОУ «Центр образования </a:t>
              </a:r>
              <a:r>
                <a:rPr lang="ru-RU" sz="2800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с.Алькатваама</a:t>
              </a:r>
              <a:r>
                <a:rPr lang="ru-RU" sz="28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»</a:t>
              </a:r>
              <a:endParaRPr lang="ru-RU" sz="2800" dirty="0">
                <a:solidFill>
                  <a:srgbClr val="0070C0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3080" y="1340768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 психологического сопровождения является создание социально – психологических условий для развития личности обучающихся и их успешного обучения.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Я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солнца сбрасываю полог,</a:t>
            </a:r>
          </a:p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утро начинаю здесь.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Моя профессия – психолог…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Или призванье это есть?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Я здесь касаюсь откровенья,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Я здесь ступаю не спеша.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Моя профессия – доверье,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Мое призвание – душа.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В нем все – серьезность и ирония,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Вершин триумф, игра теней.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                      Моя профессия – гармония,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 Мое призванье – верность ей.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                         </a:t>
            </a: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О.А.Коваль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Миссия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это ответственное задание,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поручение.</a:t>
            </a:r>
          </a:p>
          <a:p>
            <a:pPr algn="ctr"/>
            <a:endParaRPr lang="ru-RU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84784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Моя миссия, как педагога – психолога , позвать  детей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росту, показать, что каждый человек является Автором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своей жизни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Мое задание заключается в том, чтобы донести до людей мысль о том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что жизнь - бесценный подарок,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величайшее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счастье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Мне поручено оказывается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рядом вместе с теми, для кого важно размышлять о предназначении человека, для кого внутренне обязательно развивать себя и заботиться о людях и жизни. </a:t>
            </a:r>
            <a:endParaRPr lang="ru-RU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484784"/>
            <a:ext cx="66064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"Что </a:t>
            </a: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 ты ни делал, количество добра в мире должно увеличиваться".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7742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ДЕВИЗ:</a:t>
            </a: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7426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 fontAlgn="base"/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ПЕДАГОГА-ПСИХОЛОГА</a:t>
            </a: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228184" y="10527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4048" y="1052736"/>
            <a:ext cx="936104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979712" y="1052736"/>
            <a:ext cx="10801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39518" y="2132856"/>
            <a:ext cx="2044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просвещение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211960" y="1124744"/>
            <a:ext cx="144016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91880" y="4869160"/>
            <a:ext cx="2066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профилактика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44705" y="3933056"/>
            <a:ext cx="2066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12857" y="2132856"/>
            <a:ext cx="2066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коррекция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2555776" y="1124744"/>
            <a:ext cx="1152128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85717" y="4149080"/>
            <a:ext cx="2069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Консультативная 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74266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Современный жизнь быстра и автоматизирована. Ребенку сложно подстроится под ритм современного мира, ведь ему приходится параллельно  проходить ступени возрастных особенностей. Психологическое консультирование – это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ходом психического развития ребенка на основе представлений о нормативном содержании и возрастной периодизации этого процесса</a:t>
            </a:r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4149080"/>
            <a:ext cx="280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Своевременное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выявление детей с различными отклонениями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направление их в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2708920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Ориентация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родителей, педагогов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возрастных и индивидуальных особенностях психического развития ребенка</a:t>
            </a: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8144" y="2636912"/>
            <a:ext cx="30060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Предупреждение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вторичных психологических осложнений у детей с ослабленным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здоровьем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99992" y="4581128"/>
            <a:ext cx="38701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Составление рекомендаций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психолого-педагогической коррекции трудностей в школьном обучении для учителей, родителей и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445224"/>
            <a:ext cx="2574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рекомендаций по воспитанию детей в семье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59832" y="2492896"/>
            <a:ext cx="31683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индивидуально или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группах при консультации с детьми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5949280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просвещение в различных формах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59632" y="1340768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Современное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находится сегодня в поиске ответа на актуальный вызов времени: превращения образования в ресурс социально-экономического развития. Это предполагает формирования готовности личности к познанию, саморазвитию, самостоятельному решению проблем, самоопределению, сотрудничеству, творчеству, проявлению нравственной и гражданской позиции, толерантности и других качеств, обеспечивающих социально-экономическую созидательность. Значимость психологического обеспечения решения данных задач настолько велика, что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данный период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психозойской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эрой».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04664"/>
            <a:ext cx="77426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 ДЕЯТЕЛЬНОСТИ</a:t>
            </a:r>
          </a:p>
          <a:p>
            <a:pPr algn="ctr" fontAlgn="base"/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ПЕДАГОГА-ПСИХОЛОГА</a:t>
            </a: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27584" y="404664"/>
            <a:ext cx="7742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Функционально-уровневая  модель</a:t>
            </a:r>
            <a:endParaRPr lang="ru-RU" sz="28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psy.su/mod_files/additions_1/img_img_additions_1_2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7751977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27584" y="404664"/>
            <a:ext cx="774266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Функционально-уровневая модель помогает улучшить работу по сохранению психического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здоровье обучающихся,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индивидуализации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маршрутов,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созданию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 безопасной и комфортной образовательной среды. Введение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ФГОС существенно изменило образовательную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ситуацию в школе,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определили формы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приложения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психологических знаний в содержании и организации 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среды школы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делает обязательной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конкретной и 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измеримой деятельность школьного психолога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как полноценного участника образовательного процесса.</a:t>
            </a:r>
            <a:endParaRPr lang="ru-RU" sz="28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385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RePack by SPecialiST</cp:lastModifiedBy>
  <cp:revision>36</cp:revision>
  <dcterms:created xsi:type="dcterms:W3CDTF">2014-07-06T18:18:01Z</dcterms:created>
  <dcterms:modified xsi:type="dcterms:W3CDTF">2017-06-22T02:52:59Z</dcterms:modified>
</cp:coreProperties>
</file>