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58" r:id="rId4"/>
    <p:sldId id="259" r:id="rId5"/>
    <p:sldId id="261" r:id="rId6"/>
    <p:sldId id="263" r:id="rId7"/>
    <p:sldId id="262" r:id="rId8"/>
    <p:sldId id="270" r:id="rId9"/>
    <p:sldId id="260" r:id="rId10"/>
    <p:sldId id="271" r:id="rId11"/>
    <p:sldId id="265" r:id="rId12"/>
    <p:sldId id="272" r:id="rId13"/>
    <p:sldId id="266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6600CC"/>
    <a:srgbClr val="3333CC"/>
    <a:srgbClr val="0033CC"/>
    <a:srgbClr val="3333FF"/>
    <a:srgbClr val="003366"/>
    <a:srgbClr val="0000CC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E24B-CE82-471E-B561-D04050713715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5481D-C9C3-4D14-AE22-58BD50F30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1D-C9C3-4D14-AE22-58BD50F301B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C%D0%B8%D0%BD%D0%B8%D1%81%D1%82%D0%B5%D1%80%D1%81%D1%82%D0%B2%D0%BE_%D0%A1%D1%87%D0%B0%D1%81%D1%82%D1%8C%D1%8F&amp;action=edit&amp;redlink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e4e7a219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6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Международный день счастья</a:t>
            </a:r>
            <a:endParaRPr lang="ru-RU" sz="96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e4e7a219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2"/>
            <a:ext cx="9143999" cy="68353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 что же 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такое  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счастье?</a:t>
            </a:r>
            <a:endParaRPr lang="ru-RU" sz="8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Сча́стье</a:t>
            </a:r>
            <a:r>
              <a:rPr lang="ru-RU" sz="6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праславянское </a:t>
            </a:r>
            <a:r>
              <a:rPr lang="ru-RU" sz="5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sъčęstь</a:t>
            </a:r>
            <a:r>
              <a:rPr lang="ru-RU" sz="5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̂je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объясняют 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5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sъ</a:t>
            </a:r>
            <a:r>
              <a:rPr lang="ru-RU" sz="5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«хороший» и </a:t>
            </a:r>
            <a:r>
              <a:rPr lang="ru-RU" sz="5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5400" b="1" i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čęstь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«часть», 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есть «хороший удел</a:t>
            </a:r>
            <a:r>
              <a:rPr lang="ru-RU" sz="5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состояние человека, которое соответствует наибольшей внутренней удовлетворённости условиями своего бытия, полноте и осмысленности жизни, осуществлению своего человеческого назначения.</a:t>
            </a:r>
            <a:endParaRPr lang="ru-RU" dirty="0">
              <a:solidFill>
                <a:srgbClr val="6600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4992095_30_beauty_n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 вы понимаете пословицы и поговорки о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счастье?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Счастье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нас, а не вокруг да около.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Счастье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несчастье переплетаются, как волокна веревки.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Счастье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каждого свое.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Наше счастье в наших руках.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«Вспомните счастливые моменты своей жизни»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«Может ли счастье длиться вечно?»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 делает человека счастливым?»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«А что несчастным?»  </a:t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«Может ли человек сам построить свое счастье?»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 понимают счастье </a:t>
            </a: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по-разному</a:t>
            </a: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разное понимание не мешает каждому человеку искать и находить свой собственный путь к счастью.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счастье</a:t>
            </a: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для каждого из нас? </a:t>
            </a: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Ответ на этот вопрос – </a:t>
            </a: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6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личный выбор.</a:t>
            </a:r>
            <a:endParaRPr lang="ru-RU" sz="60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МЕЖДУНАРОДНЫЙ ДЕНЬ СЧАСТЬЯ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отмечается во всем мире 20 марта.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Памятный день был учреждён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Генеральной Ассамблеей ООН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28 июня 2012 года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целью поддержания идеи,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 стремление к счастью является неотъемлемым желанием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каждого человека на планете.</a:t>
            </a:r>
          </a:p>
          <a:p>
            <a:pPr algn="ctr">
              <a:buNone/>
            </a:pPr>
            <a:endParaRPr lang="ru-RU" dirty="0" smtClean="0">
              <a:solidFill>
                <a:srgbClr val="FF0066"/>
              </a:solidFill>
            </a:endParaRP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Предложение было внесено на рассмотрение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Генеральную Ассамблею ООН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Королевством Бутан и поддержано представителями всех 193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государств - членов ООН</a:t>
            </a:r>
            <a:endParaRPr lang="ru-RU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tatic1.squarespace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786058"/>
            <a:ext cx="5786478" cy="3853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Вопрос: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думаете, почему предложение внесено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Королевством Бутан?</a:t>
            </a:r>
          </a:p>
          <a:p>
            <a:pPr algn="ctr">
              <a:buNone/>
            </a:pPr>
            <a:endParaRPr lang="ru-RU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question-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97124" cy="2397124"/>
          </a:xfrm>
          <a:prstGeom prst="rect">
            <a:avLst/>
          </a:prstGeom>
        </p:spPr>
      </p:pic>
      <p:pic>
        <p:nvPicPr>
          <p:cNvPr id="4" name="Рисунок 3" descr="ce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6" y="3857628"/>
            <a:ext cx="5429244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34992095_30_beauty_n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5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Бутан — единственное в мире государство,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чьей официальной религией,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«духовным наследием» провозглашен </a:t>
            </a:r>
            <a:r>
              <a:rPr lang="ru-RU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тантрический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буддизм.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своей главной целью правительство объявляет стремление к счастью каждого своего гражданина; это закреплено в статье девятой конституции.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единственное в мире государство, в котором существует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3" tooltip="Министерство Счастья (страница отсутствует)"/>
              </a:rPr>
              <a:t>Министерство Счастья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таким образом, счастье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поставлено во главу угла национальной политики.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день счастья имеет свой официальный логотип.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Увидим его чуть позже.</a:t>
            </a: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логотип, символ счастья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выбрали бы для себя?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нарисуем свои логотипы счастья!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Смайлик— известный символ счастья, распространённый в сети Интернет</a:t>
            </a:r>
            <a:endParaRPr lang="ru-RU" sz="4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00px-face-smile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4286256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выглядит официальный логотип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Международного дня Счастья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DOH_5B92E5_Trans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58048" cy="52418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202</Words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Так выглядит официальный логотип Международного дня Счастья</vt:lpstr>
      <vt:lpstr>Слайд 10</vt:lpstr>
      <vt:lpstr>Сча́стье  праславянское sъčęstь̂je  объясняют из sъ- «хороший» и *čęstь «часть»,  то есть «хороший удел»</vt:lpstr>
      <vt:lpstr>Это состояние человека, которое соответствует наибольшей внутренней удовлетворённости условиями своего бытия, полноте и осмысленности жизни, осуществлению своего человеческого назначения.</vt:lpstr>
      <vt:lpstr>Как вы понимаете пословицы и поговорки о счастье?  Счастье в нас, а не вокруг да около.  Счастье и несчастье переплетаются, как волокна веревки.  Счастье у каждого свое. Наше счастье в наших руках. </vt:lpstr>
      <vt:lpstr>«Вспомните счастливые моменты своей жизни»  «Может ли счастье длиться вечно?»  «Что делает человека счастливым?» «А что несчастным?»    «Может ли человек сам построить свое счастье?»  </vt:lpstr>
      <vt:lpstr>Все понимают счастье  по-разному.  Однако разное понимание не мешает каждому человеку искать и находить свой собственный путь к счастью.  </vt:lpstr>
      <vt:lpstr>Что есть счастье для каждого из нас?   Ответ на этот вопрос –  наш личный выбор.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User</cp:lastModifiedBy>
  <cp:revision>22</cp:revision>
  <dcterms:created xsi:type="dcterms:W3CDTF">2017-07-07T18:08:43Z</dcterms:created>
  <dcterms:modified xsi:type="dcterms:W3CDTF">2017-07-10T19:40:10Z</dcterms:modified>
</cp:coreProperties>
</file>