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128120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звуков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С-Ш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6424" y="2690950"/>
            <a:ext cx="8791575" cy="195942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1.Научить детей с ОНР дифференцировать звуки с-ш.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Развитить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фонематический слух и представление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Учитель-логопед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Антонова Ю.А.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№54 «Звездочка» с.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Осиново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ЗМР РТ»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94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КАКой</a:t>
            </a:r>
            <a:r>
              <a:rPr lang="ru-RU" dirty="0" smtClean="0"/>
              <a:t> звук издает ЗМЕЯ?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6" y="2249488"/>
            <a:ext cx="4114800" cy="3541712"/>
          </a:xfrm>
        </p:spPr>
      </p:pic>
    </p:spTree>
    <p:extLst>
      <p:ext uri="{BB962C8B-B14F-4D97-AF65-F5344CB8AC3E}">
        <p14:creationId xmlns:p14="http://schemas.microsoft.com/office/powerpoint/2010/main" val="227479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Когда чайник закипает, то какой звук он издает?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763" y="2996406"/>
            <a:ext cx="2019300" cy="2047875"/>
          </a:xfrm>
        </p:spPr>
      </p:pic>
    </p:spTree>
    <p:extLst>
      <p:ext uri="{BB962C8B-B14F-4D97-AF65-F5344CB8AC3E}">
        <p14:creationId xmlns:p14="http://schemas.microsoft.com/office/powerpoint/2010/main" val="2097155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Назови картинки правильно произнеси с или ш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066" y="2249488"/>
            <a:ext cx="5310694" cy="3541712"/>
          </a:xfrm>
        </p:spPr>
      </p:pic>
    </p:spTree>
    <p:extLst>
      <p:ext uri="{BB962C8B-B14F-4D97-AF65-F5344CB8AC3E}">
        <p14:creationId xmlns:p14="http://schemas.microsoft.com/office/powerpoint/2010/main" val="4290530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88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Помоги змейке найти картинки со звуком Ш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1" y="2455816"/>
            <a:ext cx="2913017" cy="31525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42" y="1920240"/>
            <a:ext cx="1724198" cy="2103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177" y="3477767"/>
            <a:ext cx="1706880" cy="21305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429" y="1999956"/>
            <a:ext cx="1698171" cy="194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45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Помоги чайнику найти картинки со звуком 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55" y="2382452"/>
            <a:ext cx="2138996" cy="262062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03" y="1494178"/>
            <a:ext cx="2207624" cy="31085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79" y="3429000"/>
            <a:ext cx="2220687" cy="3148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240" y="1525317"/>
            <a:ext cx="2181497" cy="272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32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936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32</TotalTime>
  <Words>81</Words>
  <Application>Microsoft Office PowerPoint</Application>
  <PresentationFormat>Широкоэкранный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Tw Cen MT</vt:lpstr>
      <vt:lpstr>Контур</vt:lpstr>
      <vt:lpstr>Дифференциация звуков  С-Ш</vt:lpstr>
      <vt:lpstr>КАКой звук издает ЗМЕЯ?</vt:lpstr>
      <vt:lpstr>Когда чайник закипает, то какой звук он издает? </vt:lpstr>
      <vt:lpstr>Назови картинки правильно произнеси с или ш</vt:lpstr>
      <vt:lpstr>Презентация PowerPoint</vt:lpstr>
      <vt:lpstr>Помоги змейке найти картинки со звуком Ш</vt:lpstr>
      <vt:lpstr>Помоги чайнику найти картинки со звуком с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звуков  С-Ш</dc:title>
  <dc:creator>Пользователь Windows</dc:creator>
  <cp:lastModifiedBy>Пользователь Windows</cp:lastModifiedBy>
  <cp:revision>4</cp:revision>
  <dcterms:created xsi:type="dcterms:W3CDTF">2017-07-19T14:02:04Z</dcterms:created>
  <dcterms:modified xsi:type="dcterms:W3CDTF">2017-07-19T14:34:07Z</dcterms:modified>
</cp:coreProperties>
</file>