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0" r:id="rId5"/>
    <p:sldId id="259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3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358A-E358-4426-90A2-C7C21518125D}" type="datetimeFigureOut">
              <a:rPr lang="ru-RU" smtClean="0"/>
              <a:t>22.07.2017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140-2E8A-4C85-86E2-C82607D7F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358A-E358-4426-90A2-C7C21518125D}" type="datetimeFigureOut">
              <a:rPr lang="ru-RU" smtClean="0"/>
              <a:t>22.07.2017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140-2E8A-4C85-86E2-C82607D7F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358A-E358-4426-90A2-C7C21518125D}" type="datetimeFigureOut">
              <a:rPr lang="ru-RU" smtClean="0"/>
              <a:t>22.07.2017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140-2E8A-4C85-86E2-C82607D7F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358A-E358-4426-90A2-C7C21518125D}" type="datetimeFigureOut">
              <a:rPr lang="ru-RU" smtClean="0"/>
              <a:t>22.07.2017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140-2E8A-4C85-86E2-C82607D7F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358A-E358-4426-90A2-C7C21518125D}" type="datetimeFigureOut">
              <a:rPr lang="ru-RU" smtClean="0"/>
              <a:t>22.07.2017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140-2E8A-4C85-86E2-C82607D7F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358A-E358-4426-90A2-C7C21518125D}" type="datetimeFigureOut">
              <a:rPr lang="ru-RU" smtClean="0"/>
              <a:t>22.07.2017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140-2E8A-4C85-86E2-C82607D7F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358A-E358-4426-90A2-C7C21518125D}" type="datetimeFigureOut">
              <a:rPr lang="ru-RU" smtClean="0"/>
              <a:t>22.07.2017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140-2E8A-4C85-86E2-C82607D7F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358A-E358-4426-90A2-C7C21518125D}" type="datetimeFigureOut">
              <a:rPr lang="ru-RU" smtClean="0"/>
              <a:t>22.07.2017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140-2E8A-4C85-86E2-C82607D7F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358A-E358-4426-90A2-C7C21518125D}" type="datetimeFigureOut">
              <a:rPr lang="ru-RU" smtClean="0"/>
              <a:t>22.07.2017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140-2E8A-4C85-86E2-C82607D7F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358A-E358-4426-90A2-C7C21518125D}" type="datetimeFigureOut">
              <a:rPr lang="ru-RU" smtClean="0"/>
              <a:t>22.07.2017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140-2E8A-4C85-86E2-C82607D7F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358A-E358-4426-90A2-C7C21518125D}" type="datetimeFigureOut">
              <a:rPr lang="ru-RU" smtClean="0"/>
              <a:t>22.07.2017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50140-2E8A-4C85-86E2-C82607D7F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7358A-E358-4426-90A2-C7C21518125D}" type="datetimeFigureOut">
              <a:rPr lang="ru-RU" smtClean="0"/>
              <a:t>22.07.2017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50140-2E8A-4C85-86E2-C82607D7FD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9837" y="116632"/>
            <a:ext cx="9143999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352928" cy="5544616"/>
          </a:xfrm>
        </p:spPr>
        <p:txBody>
          <a:bodyPr>
            <a:normAutofit fontScale="90000"/>
          </a:bodyPr>
          <a:lstStyle/>
          <a:p>
            <a:r>
              <a:rPr lang="ru-RU" sz="5300" b="1" i="1" dirty="0">
                <a:solidFill>
                  <a:srgbClr val="00B0F0"/>
                </a:solidFill>
              </a:rPr>
              <a:t/>
            </a:r>
            <a:br>
              <a:rPr lang="ru-RU" sz="5300" b="1" i="1" dirty="0">
                <a:solidFill>
                  <a:srgbClr val="00B0F0"/>
                </a:solidFill>
              </a:rPr>
            </a:br>
            <a:r>
              <a:rPr lang="ru-RU" sz="3600" b="1" i="1" dirty="0">
                <a:solidFill>
                  <a:srgbClr val="0070C0"/>
                </a:solidFill>
              </a:rPr>
              <a:t>Конспект занятия по окружающему миру </a:t>
            </a:r>
            <a:br>
              <a:rPr lang="ru-RU" sz="3600" b="1" i="1" dirty="0">
                <a:solidFill>
                  <a:srgbClr val="0070C0"/>
                </a:solidFill>
              </a:rPr>
            </a:br>
            <a:r>
              <a:rPr lang="ru-RU" sz="3600" b="1" i="1" dirty="0" smtClean="0">
                <a:solidFill>
                  <a:srgbClr val="0070C0"/>
                </a:solidFill>
              </a:rPr>
              <a:t>(</a:t>
            </a:r>
            <a:r>
              <a:rPr lang="ru-RU" sz="3600" b="1" i="1" dirty="0">
                <a:solidFill>
                  <a:srgbClr val="0070C0"/>
                </a:solidFill>
              </a:rPr>
              <a:t>средняя группа)</a:t>
            </a:r>
            <a:r>
              <a:rPr lang="ru-RU" sz="5300" b="1" i="1" dirty="0">
                <a:solidFill>
                  <a:srgbClr val="0070C0"/>
                </a:solidFill>
              </a:rPr>
              <a:t/>
            </a:r>
            <a:br>
              <a:rPr lang="ru-RU" sz="5300" b="1" i="1" dirty="0">
                <a:solidFill>
                  <a:srgbClr val="0070C0"/>
                </a:solidFill>
              </a:rPr>
            </a:br>
            <a:r>
              <a:rPr lang="ru-RU" sz="5300" b="1" i="1" dirty="0" smtClean="0">
                <a:solidFill>
                  <a:srgbClr val="0070C0"/>
                </a:solidFill>
              </a:rPr>
              <a:t/>
            </a:r>
            <a:br>
              <a:rPr lang="ru-RU" sz="5300" b="1" i="1" dirty="0" smtClean="0">
                <a:solidFill>
                  <a:srgbClr val="0070C0"/>
                </a:solidFill>
              </a:rPr>
            </a:br>
            <a:r>
              <a:rPr lang="ru-RU" sz="5300" b="1" i="1" dirty="0" smtClean="0">
                <a:solidFill>
                  <a:srgbClr val="0070C0"/>
                </a:solidFill>
              </a:rPr>
              <a:t/>
            </a:r>
            <a:br>
              <a:rPr lang="ru-RU" sz="5300" b="1" i="1" dirty="0" smtClean="0">
                <a:solidFill>
                  <a:srgbClr val="0070C0"/>
                </a:solidFill>
              </a:rPr>
            </a:br>
            <a:r>
              <a:rPr lang="ru-RU" sz="5300" b="1" i="1" dirty="0">
                <a:solidFill>
                  <a:srgbClr val="00B0F0"/>
                </a:solidFill>
              </a:rPr>
              <a:t/>
            </a:r>
            <a:br>
              <a:rPr lang="ru-RU" sz="5300" b="1" i="1" dirty="0">
                <a:solidFill>
                  <a:srgbClr val="00B0F0"/>
                </a:solidFill>
              </a:rPr>
            </a:br>
            <a:r>
              <a:rPr lang="ru-RU" sz="5300" b="1" i="1" dirty="0">
                <a:solidFill>
                  <a:srgbClr val="00B0F0"/>
                </a:solidFill>
              </a:rPr>
              <a:t>	</a:t>
            </a:r>
            <a:r>
              <a:rPr lang="ru-RU" sz="5300" b="1" i="1" dirty="0" smtClean="0">
                <a:solidFill>
                  <a:srgbClr val="00B0F0"/>
                </a:solidFill>
              </a:rPr>
              <a:t>	</a:t>
            </a:r>
            <a:br>
              <a:rPr lang="ru-RU" sz="5300" b="1" i="1" dirty="0" smtClean="0">
                <a:solidFill>
                  <a:srgbClr val="00B0F0"/>
                </a:solidFill>
              </a:rPr>
            </a:br>
            <a:r>
              <a:rPr lang="ru-RU" sz="5300" b="1" i="1" dirty="0">
                <a:solidFill>
                  <a:srgbClr val="00B0F0"/>
                </a:solidFill>
              </a:rPr>
              <a:t>	</a:t>
            </a:r>
            <a:r>
              <a:rPr lang="ru-RU" sz="5300" b="1" i="1" dirty="0" smtClean="0">
                <a:solidFill>
                  <a:srgbClr val="00B0F0"/>
                </a:solidFill>
              </a:rPr>
              <a:t>	</a:t>
            </a:r>
            <a:r>
              <a:rPr lang="ru-RU" sz="3100" b="1" i="1" dirty="0" smtClean="0">
                <a:solidFill>
                  <a:srgbClr val="7030A0"/>
                </a:solidFill>
              </a:rPr>
              <a:t>Воспитатель:</a:t>
            </a:r>
            <a:br>
              <a:rPr lang="ru-RU" sz="3100" b="1" i="1" dirty="0" smtClean="0">
                <a:solidFill>
                  <a:srgbClr val="7030A0"/>
                </a:solidFill>
              </a:rPr>
            </a:br>
            <a:r>
              <a:rPr lang="ru-RU" sz="3100" b="1" i="1" dirty="0">
                <a:solidFill>
                  <a:srgbClr val="7030A0"/>
                </a:solidFill>
              </a:rPr>
              <a:t>	</a:t>
            </a:r>
            <a:r>
              <a:rPr lang="ru-RU" sz="3100" b="1" i="1" dirty="0" smtClean="0">
                <a:solidFill>
                  <a:srgbClr val="7030A0"/>
                </a:solidFill>
              </a:rPr>
              <a:t>			Мазепа Людмила Ивановна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4889500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208912" cy="61926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7030A0"/>
                </a:solidFill>
              </a:rPr>
              <a:t>Загадки про муравья </a:t>
            </a:r>
          </a:p>
          <a:p>
            <a:pPr>
              <a:buNone/>
            </a:pPr>
            <a:r>
              <a:rPr lang="ru-RU" dirty="0" smtClean="0"/>
              <a:t>Тащит </a:t>
            </a:r>
            <a:r>
              <a:rPr lang="ru-RU" dirty="0"/>
              <a:t>он </a:t>
            </a:r>
            <a:r>
              <a:rPr lang="ru-RU" dirty="0" smtClean="0"/>
              <a:t>соломинку</a:t>
            </a:r>
          </a:p>
          <a:p>
            <a:pPr>
              <a:buNone/>
            </a:pPr>
            <a:r>
              <a:rPr lang="ru-RU" dirty="0" smtClean="0"/>
              <a:t>К </a:t>
            </a:r>
            <a:r>
              <a:rPr lang="ru-RU" dirty="0"/>
              <a:t>маленькому </a:t>
            </a:r>
            <a:r>
              <a:rPr lang="ru-RU" dirty="0" smtClean="0"/>
              <a:t>домику.</a:t>
            </a:r>
          </a:p>
          <a:p>
            <a:pPr>
              <a:buNone/>
            </a:pPr>
            <a:r>
              <a:rPr lang="ru-RU" dirty="0" smtClean="0"/>
              <a:t>Всех </a:t>
            </a:r>
            <a:r>
              <a:rPr lang="ru-RU" dirty="0"/>
              <a:t>букашек он </a:t>
            </a:r>
            <a:r>
              <a:rPr lang="ru-RU" dirty="0" smtClean="0"/>
              <a:t>сильней</a:t>
            </a:r>
          </a:p>
          <a:p>
            <a:pPr>
              <a:buNone/>
            </a:pPr>
            <a:r>
              <a:rPr lang="ru-RU" dirty="0" smtClean="0"/>
              <a:t>Наш </a:t>
            </a:r>
            <a:r>
              <a:rPr lang="ru-RU" dirty="0"/>
              <a:t>трудяга…</a:t>
            </a:r>
            <a:r>
              <a:rPr lang="ru-RU" b="1" dirty="0"/>
              <a:t>(муравей</a:t>
            </a:r>
            <a:r>
              <a:rPr lang="ru-RU" b="1" dirty="0" smtClean="0"/>
              <a:t>.)</a:t>
            </a:r>
          </a:p>
          <a:p>
            <a:pPr>
              <a:buNone/>
            </a:pPr>
            <a:r>
              <a:rPr lang="ru-RU" dirty="0" smtClean="0"/>
              <a:t>						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				Непосильную </a:t>
            </a:r>
            <a:r>
              <a:rPr lang="ru-RU" dirty="0"/>
              <a:t>поклажу,</a:t>
            </a:r>
            <a:br>
              <a:rPr lang="ru-RU" dirty="0"/>
            </a:br>
            <a:r>
              <a:rPr lang="ru-RU" dirty="0" smtClean="0"/>
              <a:t>				Нёс </a:t>
            </a:r>
            <a:r>
              <a:rPr lang="ru-RU" dirty="0"/>
              <a:t>без всякого куражу.</a:t>
            </a:r>
            <a:br>
              <a:rPr lang="ru-RU" dirty="0"/>
            </a:br>
            <a:r>
              <a:rPr lang="ru-RU" dirty="0" smtClean="0"/>
              <a:t>				Он </a:t>
            </a:r>
            <a:r>
              <a:rPr lang="ru-RU" dirty="0"/>
              <a:t>трудяга, каких мало</a:t>
            </a:r>
            <a:br>
              <a:rPr lang="ru-RU" dirty="0"/>
            </a:br>
            <a:r>
              <a:rPr lang="ru-RU" dirty="0" smtClean="0"/>
              <a:t>				И </a:t>
            </a:r>
            <a:r>
              <a:rPr lang="ru-RU" dirty="0"/>
              <a:t>сородичей орава:</a:t>
            </a:r>
            <a:br>
              <a:rPr lang="ru-RU" dirty="0"/>
            </a:br>
            <a:r>
              <a:rPr lang="ru-RU" dirty="0" smtClean="0"/>
              <a:t>				Всех </a:t>
            </a:r>
            <a:r>
              <a:rPr lang="ru-RU" dirty="0"/>
              <a:t>на свете он сильней –</a:t>
            </a:r>
            <a:br>
              <a:rPr lang="ru-RU" dirty="0"/>
            </a:br>
            <a:r>
              <a:rPr lang="ru-RU" dirty="0" smtClean="0"/>
              <a:t>				Рыжий </a:t>
            </a:r>
            <a:r>
              <a:rPr lang="ru-RU" dirty="0"/>
              <a:t>крошка </a:t>
            </a:r>
            <a:r>
              <a:rPr lang="ru-RU" b="1" dirty="0"/>
              <a:t>(муравей)</a:t>
            </a:r>
            <a:endParaRPr lang="ru-RU" dirty="0"/>
          </a:p>
        </p:txBody>
      </p:sp>
      <p:pic>
        <p:nvPicPr>
          <p:cNvPr id="2050" name="Picture 2" descr="D:\Документы\поделки для малышей\Новая папка\99240020_murav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5024" y="836711"/>
            <a:ext cx="3360373" cy="2520281"/>
          </a:xfrm>
          <a:prstGeom prst="rect">
            <a:avLst/>
          </a:prstGeom>
          <a:noFill/>
        </p:spPr>
      </p:pic>
      <p:pic>
        <p:nvPicPr>
          <p:cNvPr id="2051" name="Picture 3" descr="D:\Документы\поделки для малышей\Новая папка\article138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996952"/>
            <a:ext cx="3240360" cy="29236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730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48680"/>
            <a:ext cx="8784976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503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00B050"/>
                </a:solidFill>
              </a:rPr>
              <a:t>Стихи про </a:t>
            </a:r>
            <a:r>
              <a:rPr lang="ru-RU" sz="4800" b="1" dirty="0" smtClean="0">
                <a:solidFill>
                  <a:srgbClr val="00B050"/>
                </a:solidFill>
              </a:rPr>
              <a:t>муравья</a:t>
            </a:r>
            <a:endParaRPr lang="ru-RU" sz="48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Мы </a:t>
            </a:r>
            <a:r>
              <a:rPr lang="ru-RU" dirty="0"/>
              <a:t>вчера в лесу </a:t>
            </a:r>
            <a:r>
              <a:rPr lang="ru-RU" dirty="0" smtClean="0"/>
              <a:t>сосновом</a:t>
            </a:r>
          </a:p>
          <a:p>
            <a:pPr>
              <a:buNone/>
            </a:pPr>
            <a:r>
              <a:rPr lang="ru-RU" dirty="0" smtClean="0"/>
              <a:t>Повстречали</a:t>
            </a:r>
            <a:r>
              <a:rPr lang="ru-RU" dirty="0"/>
              <a:t> </a:t>
            </a:r>
            <a:r>
              <a:rPr lang="ru-RU" b="1" dirty="0"/>
              <a:t>муравья</a:t>
            </a:r>
            <a:r>
              <a:rPr lang="ru-RU" dirty="0"/>
              <a:t> </a:t>
            </a:r>
            <a:r>
              <a:rPr lang="ru-RU" dirty="0" smtClean="0"/>
              <a:t>-</a:t>
            </a:r>
            <a:endParaRPr lang="ru-RU" dirty="0"/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/>
              <a:t>него там дом </a:t>
            </a:r>
            <a:r>
              <a:rPr lang="ru-RU" dirty="0" smtClean="0"/>
              <a:t>огромный,</a:t>
            </a:r>
            <a:endParaRPr lang="ru-RU" dirty="0"/>
          </a:p>
          <a:p>
            <a:pPr>
              <a:buNone/>
            </a:pPr>
            <a:r>
              <a:rPr lang="ru-RU" dirty="0" smtClean="0"/>
              <a:t>И большущая </a:t>
            </a:r>
            <a:r>
              <a:rPr lang="ru-RU" dirty="0"/>
              <a:t>семья!  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			</a:t>
            </a:r>
            <a:r>
              <a:rPr lang="ru-RU" b="1" dirty="0"/>
              <a:t> </a:t>
            </a:r>
            <a:r>
              <a:rPr lang="ru-RU" b="1" dirty="0" smtClean="0"/>
              <a:t>										</a:t>
            </a:r>
            <a:r>
              <a:rPr lang="ru-RU" b="1" dirty="0" err="1" smtClean="0"/>
              <a:t>Муравьишка</a:t>
            </a:r>
            <a:r>
              <a:rPr lang="ru-RU" dirty="0"/>
              <a:t> </a:t>
            </a:r>
            <a:r>
              <a:rPr lang="ru-RU" dirty="0" smtClean="0"/>
              <a:t>навесь </a:t>
            </a:r>
            <a:r>
              <a:rPr lang="ru-RU" dirty="0"/>
              <a:t>лес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		Знаменит </a:t>
            </a:r>
            <a:r>
              <a:rPr lang="ru-RU" dirty="0"/>
              <a:t>- тяжеловес.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		Тяжесть</a:t>
            </a:r>
            <a:r>
              <a:rPr lang="ru-RU" dirty="0"/>
              <a:t>  может он поднять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		Тяжелей </a:t>
            </a:r>
            <a:r>
              <a:rPr lang="ru-RU" dirty="0"/>
              <a:t>себя раз в пять.</a:t>
            </a:r>
          </a:p>
        </p:txBody>
      </p:sp>
      <p:pic>
        <p:nvPicPr>
          <p:cNvPr id="5122" name="Picture 2" descr="D:\Документы\поделки для малышей\Новая папка\A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05064"/>
            <a:ext cx="3923928" cy="2448272"/>
          </a:xfrm>
          <a:prstGeom prst="rect">
            <a:avLst/>
          </a:prstGeom>
          <a:noFill/>
        </p:spPr>
      </p:pic>
      <p:pic>
        <p:nvPicPr>
          <p:cNvPr id="5123" name="Picture 3" descr="D:\Документы\поделки для малышей\Новая папка\53540916554629804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412776"/>
            <a:ext cx="2857500" cy="2638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Раскрась муравья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D:\Документы\поделки для малышей\Новая папка\d4f0411a114d44ab23f95e34585dca3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7920880" cy="5333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Документы\поделки для малышей\Новая папка\mura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7549"/>
            <a:ext cx="7600750" cy="6660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30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Конспект занятия по окружающему миру  (средняя группа)         Воспитатель:     Мазепа Людмила Ивановна  </vt:lpstr>
      <vt:lpstr>Презентация PowerPoint</vt:lpstr>
      <vt:lpstr>Презентация PowerPoint</vt:lpstr>
      <vt:lpstr>Стихи про муравья</vt:lpstr>
      <vt:lpstr>Раскрась муравья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Александр</cp:lastModifiedBy>
  <cp:revision>18</cp:revision>
  <dcterms:created xsi:type="dcterms:W3CDTF">2014-06-16T18:41:19Z</dcterms:created>
  <dcterms:modified xsi:type="dcterms:W3CDTF">2017-07-22T06:29:10Z</dcterms:modified>
</cp:coreProperties>
</file>