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  <p:sldMasterId id="2147483780" r:id="rId3"/>
    <p:sldMasterId id="2147483792" r:id="rId4"/>
  </p:sldMasterIdLst>
  <p:sldIdLst>
    <p:sldId id="276" r:id="rId5"/>
    <p:sldId id="277" r:id="rId6"/>
    <p:sldId id="279" r:id="rId7"/>
    <p:sldId id="280" r:id="rId8"/>
    <p:sldId id="284" r:id="rId9"/>
    <p:sldId id="285" r:id="rId10"/>
    <p:sldId id="283" r:id="rId11"/>
    <p:sldId id="258" r:id="rId12"/>
    <p:sldId id="270" r:id="rId13"/>
    <p:sldId id="259" r:id="rId14"/>
    <p:sldId id="265" r:id="rId15"/>
    <p:sldId id="260" r:id="rId16"/>
    <p:sldId id="261" r:id="rId17"/>
    <p:sldId id="262" r:id="rId18"/>
    <p:sldId id="271" r:id="rId19"/>
    <p:sldId id="263" r:id="rId20"/>
    <p:sldId id="264" r:id="rId21"/>
    <p:sldId id="27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Ольга" initials="О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37" autoAdjust="0"/>
  </p:normalViewPr>
  <p:slideViewPr>
    <p:cSldViewPr>
      <p:cViewPr>
        <p:scale>
          <a:sx n="66" d="100"/>
          <a:sy n="66" d="100"/>
        </p:scale>
        <p:origin x="-605" y="269"/>
      </p:cViewPr>
      <p:guideLst>
        <p:guide orient="horz" pos="166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6E61C0-4001-4650-AC99-862E5EEDFB19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736AAC-68C3-46CD-A9C7-53A0B8E654BC}">
      <dgm:prSet phldrT="[Текст]" custT="1"/>
      <dgm:spPr/>
      <dgm:t>
        <a:bodyPr/>
        <a:lstStyle/>
        <a:p>
          <a:endParaRPr lang="ru-RU" sz="3600" dirty="0"/>
        </a:p>
      </dgm:t>
    </dgm:pt>
    <dgm:pt modelId="{27B76E52-3814-4FAC-BAAA-96A958ACB722}" type="parTrans" cxnId="{CFEB895C-A1CD-4810-A87D-3F08E4B3E3EF}">
      <dgm:prSet/>
      <dgm:spPr/>
      <dgm:t>
        <a:bodyPr/>
        <a:lstStyle/>
        <a:p>
          <a:endParaRPr lang="ru-RU"/>
        </a:p>
      </dgm:t>
    </dgm:pt>
    <dgm:pt modelId="{CA96C795-A0CC-4F25-A543-BFE32EED5239}" type="sibTrans" cxnId="{CFEB895C-A1CD-4810-A87D-3F08E4B3E3EF}">
      <dgm:prSet/>
      <dgm:spPr/>
      <dgm:t>
        <a:bodyPr/>
        <a:lstStyle/>
        <a:p>
          <a:endParaRPr lang="ru-RU"/>
        </a:p>
      </dgm:t>
    </dgm:pt>
    <dgm:pt modelId="{C5227A4D-E084-4644-BD76-94D33DF39741}">
      <dgm:prSet phldrT="[Текст]" custT="1"/>
      <dgm:spPr/>
      <dgm:t>
        <a:bodyPr/>
        <a:lstStyle/>
        <a:p>
          <a:r>
            <a:rPr lang="ru-RU" sz="3600" b="1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</a:rPr>
            <a:t>ЦЕЛЬ:</a:t>
          </a:r>
          <a:endParaRPr lang="ru-RU" sz="3600" b="1" dirty="0">
            <a:solidFill>
              <a:schemeClr val="accent1">
                <a:lumMod val="50000"/>
              </a:schemeClr>
            </a:solidFill>
            <a:latin typeface="Georgia" pitchFamily="18" charset="0"/>
          </a:endParaRPr>
        </a:p>
      </dgm:t>
    </dgm:pt>
    <dgm:pt modelId="{26A3C966-1CDF-4530-976D-CBBBE5C9B573}" type="parTrans" cxnId="{7C912234-CE85-4CB4-91BF-42DEE7CA48E0}">
      <dgm:prSet/>
      <dgm:spPr/>
      <dgm:t>
        <a:bodyPr/>
        <a:lstStyle/>
        <a:p>
          <a:endParaRPr lang="ru-RU"/>
        </a:p>
      </dgm:t>
    </dgm:pt>
    <dgm:pt modelId="{6F21FEE7-F308-4239-B447-DFE128387B76}" type="sibTrans" cxnId="{7C912234-CE85-4CB4-91BF-42DEE7CA48E0}">
      <dgm:prSet/>
      <dgm:spPr/>
      <dgm:t>
        <a:bodyPr/>
        <a:lstStyle/>
        <a:p>
          <a:endParaRPr lang="ru-RU"/>
        </a:p>
      </dgm:t>
    </dgm:pt>
    <dgm:pt modelId="{A6B7C09F-EF0C-49BE-9ED0-990234B5FD15}">
      <dgm:prSet phldrT="[Текст]" custT="1"/>
      <dgm:spPr/>
      <dgm:t>
        <a:bodyPr/>
        <a:lstStyle/>
        <a:p>
          <a:pPr algn="just"/>
          <a:r>
            <a:rPr lang="ru-RU" sz="3600" b="1" dirty="0" smtClean="0">
              <a:latin typeface="Georgia" pitchFamily="18" charset="0"/>
            </a:rPr>
            <a:t>Путем графических упражнений обеспечить необходимый уровень развития дошкольников  для их успешного обучения в школе </a:t>
          </a:r>
          <a:endParaRPr lang="ru-RU" sz="3600" b="1" dirty="0">
            <a:latin typeface="Georgia" pitchFamily="18" charset="0"/>
          </a:endParaRPr>
        </a:p>
      </dgm:t>
    </dgm:pt>
    <dgm:pt modelId="{E794797D-E82C-4A04-A539-353420F0AEE1}" type="parTrans" cxnId="{378A4DD9-427D-44AA-B0F4-A68A84AD3E7C}">
      <dgm:prSet/>
      <dgm:spPr/>
      <dgm:t>
        <a:bodyPr/>
        <a:lstStyle/>
        <a:p>
          <a:endParaRPr lang="ru-RU"/>
        </a:p>
      </dgm:t>
    </dgm:pt>
    <dgm:pt modelId="{20708007-D18F-4228-A9A1-A30CD0C03F35}" type="sibTrans" cxnId="{378A4DD9-427D-44AA-B0F4-A68A84AD3E7C}">
      <dgm:prSet/>
      <dgm:spPr/>
      <dgm:t>
        <a:bodyPr/>
        <a:lstStyle/>
        <a:p>
          <a:endParaRPr lang="ru-RU"/>
        </a:p>
      </dgm:t>
    </dgm:pt>
    <dgm:pt modelId="{14E72C53-2061-442D-A3CE-32544C64DA31}" type="pres">
      <dgm:prSet presAssocID="{C56E61C0-4001-4650-AC99-862E5EEDFB1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C4363C-367C-4558-BF37-8104D7EC80E7}" type="pres">
      <dgm:prSet presAssocID="{A6B7C09F-EF0C-49BE-9ED0-990234B5FD15}" presName="boxAndChildren" presStyleCnt="0"/>
      <dgm:spPr/>
    </dgm:pt>
    <dgm:pt modelId="{C3433D03-57BE-4C7B-B533-8B65E654F128}" type="pres">
      <dgm:prSet presAssocID="{A6B7C09F-EF0C-49BE-9ED0-990234B5FD15}" presName="parentTextBox" presStyleLbl="node1" presStyleIdx="0" presStyleCnt="2"/>
      <dgm:spPr/>
      <dgm:t>
        <a:bodyPr/>
        <a:lstStyle/>
        <a:p>
          <a:endParaRPr lang="ru-RU"/>
        </a:p>
      </dgm:t>
    </dgm:pt>
    <dgm:pt modelId="{C6677B3F-D7B9-449D-944C-73FD27F2D142}" type="pres">
      <dgm:prSet presAssocID="{CA96C795-A0CC-4F25-A543-BFE32EED5239}" presName="sp" presStyleCnt="0"/>
      <dgm:spPr/>
    </dgm:pt>
    <dgm:pt modelId="{DD168D89-9585-4956-B4D2-FC5C8762079D}" type="pres">
      <dgm:prSet presAssocID="{28736AAC-68C3-46CD-A9C7-53A0B8E654BC}" presName="arrowAndChildren" presStyleCnt="0"/>
      <dgm:spPr/>
    </dgm:pt>
    <dgm:pt modelId="{5202B851-0471-41F3-8EE0-E245B9A6AEF4}" type="pres">
      <dgm:prSet presAssocID="{28736AAC-68C3-46CD-A9C7-53A0B8E654BC}" presName="parentTextArrow" presStyleLbl="node1" presStyleIdx="0" presStyleCnt="2"/>
      <dgm:spPr/>
      <dgm:t>
        <a:bodyPr/>
        <a:lstStyle/>
        <a:p>
          <a:endParaRPr lang="ru-RU"/>
        </a:p>
      </dgm:t>
    </dgm:pt>
    <dgm:pt modelId="{B9C252CB-1FBE-4F0C-A348-F1D22547DBDA}" type="pres">
      <dgm:prSet presAssocID="{28736AAC-68C3-46CD-A9C7-53A0B8E654BC}" presName="arrow" presStyleLbl="node1" presStyleIdx="1" presStyleCnt="2" custScaleY="62752"/>
      <dgm:spPr/>
      <dgm:t>
        <a:bodyPr/>
        <a:lstStyle/>
        <a:p>
          <a:endParaRPr lang="ru-RU"/>
        </a:p>
      </dgm:t>
    </dgm:pt>
    <dgm:pt modelId="{0FF559D7-39EA-413D-80B3-FA80664B1BC8}" type="pres">
      <dgm:prSet presAssocID="{28736AAC-68C3-46CD-A9C7-53A0B8E654BC}" presName="descendantArrow" presStyleCnt="0"/>
      <dgm:spPr/>
    </dgm:pt>
    <dgm:pt modelId="{5E059F15-4FD5-4D04-BC09-58F428027470}" type="pres">
      <dgm:prSet presAssocID="{C5227A4D-E084-4644-BD76-94D33DF39741}" presName="childTextArrow" presStyleLbl="fgAccFollowNode1" presStyleIdx="0" presStyleCnt="1" custScaleY="68902" custLinFactNeighborX="1869" custLinFactNeighborY="-689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8A4DD9-427D-44AA-B0F4-A68A84AD3E7C}" srcId="{C56E61C0-4001-4650-AC99-862E5EEDFB19}" destId="{A6B7C09F-EF0C-49BE-9ED0-990234B5FD15}" srcOrd="1" destOrd="0" parTransId="{E794797D-E82C-4A04-A539-353420F0AEE1}" sibTransId="{20708007-D18F-4228-A9A1-A30CD0C03F35}"/>
    <dgm:cxn modelId="{8FF1E064-D6D6-42F4-A64B-9290542F3799}" type="presOf" srcId="{C56E61C0-4001-4650-AC99-862E5EEDFB19}" destId="{14E72C53-2061-442D-A3CE-32544C64DA31}" srcOrd="0" destOrd="0" presId="urn:microsoft.com/office/officeart/2005/8/layout/process4"/>
    <dgm:cxn modelId="{7C912234-CE85-4CB4-91BF-42DEE7CA48E0}" srcId="{28736AAC-68C3-46CD-A9C7-53A0B8E654BC}" destId="{C5227A4D-E084-4644-BD76-94D33DF39741}" srcOrd="0" destOrd="0" parTransId="{26A3C966-1CDF-4530-976D-CBBBE5C9B573}" sibTransId="{6F21FEE7-F308-4239-B447-DFE128387B76}"/>
    <dgm:cxn modelId="{750F7E4A-1098-4503-A317-6562F82D118D}" type="presOf" srcId="{C5227A4D-E084-4644-BD76-94D33DF39741}" destId="{5E059F15-4FD5-4D04-BC09-58F428027470}" srcOrd="0" destOrd="0" presId="urn:microsoft.com/office/officeart/2005/8/layout/process4"/>
    <dgm:cxn modelId="{07A9980B-964B-47E8-AFAC-05FEC4A7F1D8}" type="presOf" srcId="{28736AAC-68C3-46CD-A9C7-53A0B8E654BC}" destId="{B9C252CB-1FBE-4F0C-A348-F1D22547DBDA}" srcOrd="1" destOrd="0" presId="urn:microsoft.com/office/officeart/2005/8/layout/process4"/>
    <dgm:cxn modelId="{19EF047A-1A33-4EF6-A4ED-21F9C47DDC76}" type="presOf" srcId="{28736AAC-68C3-46CD-A9C7-53A0B8E654BC}" destId="{5202B851-0471-41F3-8EE0-E245B9A6AEF4}" srcOrd="0" destOrd="0" presId="urn:microsoft.com/office/officeart/2005/8/layout/process4"/>
    <dgm:cxn modelId="{CFEB895C-A1CD-4810-A87D-3F08E4B3E3EF}" srcId="{C56E61C0-4001-4650-AC99-862E5EEDFB19}" destId="{28736AAC-68C3-46CD-A9C7-53A0B8E654BC}" srcOrd="0" destOrd="0" parTransId="{27B76E52-3814-4FAC-BAAA-96A958ACB722}" sibTransId="{CA96C795-A0CC-4F25-A543-BFE32EED5239}"/>
    <dgm:cxn modelId="{405B1FDF-C305-4BB5-9711-768B536D6248}" type="presOf" srcId="{A6B7C09F-EF0C-49BE-9ED0-990234B5FD15}" destId="{C3433D03-57BE-4C7B-B533-8B65E654F128}" srcOrd="0" destOrd="0" presId="urn:microsoft.com/office/officeart/2005/8/layout/process4"/>
    <dgm:cxn modelId="{01CF99C5-3B90-4DE1-84FC-D72B6D396D38}" type="presParOf" srcId="{14E72C53-2061-442D-A3CE-32544C64DA31}" destId="{47C4363C-367C-4558-BF37-8104D7EC80E7}" srcOrd="0" destOrd="0" presId="urn:microsoft.com/office/officeart/2005/8/layout/process4"/>
    <dgm:cxn modelId="{92A2D67A-5CBD-4F28-8B39-03CA84DE8962}" type="presParOf" srcId="{47C4363C-367C-4558-BF37-8104D7EC80E7}" destId="{C3433D03-57BE-4C7B-B533-8B65E654F128}" srcOrd="0" destOrd="0" presId="urn:microsoft.com/office/officeart/2005/8/layout/process4"/>
    <dgm:cxn modelId="{8C0E5AEA-8D09-4A4E-9BED-D4FA77790C7A}" type="presParOf" srcId="{14E72C53-2061-442D-A3CE-32544C64DA31}" destId="{C6677B3F-D7B9-449D-944C-73FD27F2D142}" srcOrd="1" destOrd="0" presId="urn:microsoft.com/office/officeart/2005/8/layout/process4"/>
    <dgm:cxn modelId="{DCDD99E8-4069-4342-A44E-B62371B714D8}" type="presParOf" srcId="{14E72C53-2061-442D-A3CE-32544C64DA31}" destId="{DD168D89-9585-4956-B4D2-FC5C8762079D}" srcOrd="2" destOrd="0" presId="urn:microsoft.com/office/officeart/2005/8/layout/process4"/>
    <dgm:cxn modelId="{A3BA4510-B3D1-4A57-ADF8-F4978E830F32}" type="presParOf" srcId="{DD168D89-9585-4956-B4D2-FC5C8762079D}" destId="{5202B851-0471-41F3-8EE0-E245B9A6AEF4}" srcOrd="0" destOrd="0" presId="urn:microsoft.com/office/officeart/2005/8/layout/process4"/>
    <dgm:cxn modelId="{25FFF7E4-5A01-4328-927B-06D6B1C7F68E}" type="presParOf" srcId="{DD168D89-9585-4956-B4D2-FC5C8762079D}" destId="{B9C252CB-1FBE-4F0C-A348-F1D22547DBDA}" srcOrd="1" destOrd="0" presId="urn:microsoft.com/office/officeart/2005/8/layout/process4"/>
    <dgm:cxn modelId="{F4FDD662-2436-4EC9-8898-A9EB80A3370D}" type="presParOf" srcId="{DD168D89-9585-4956-B4D2-FC5C8762079D}" destId="{0FF559D7-39EA-413D-80B3-FA80664B1BC8}" srcOrd="2" destOrd="0" presId="urn:microsoft.com/office/officeart/2005/8/layout/process4"/>
    <dgm:cxn modelId="{0D6E079F-284D-4CFB-8D13-E36A6EFCFB68}" type="presParOf" srcId="{0FF559D7-39EA-413D-80B3-FA80664B1BC8}" destId="{5E059F15-4FD5-4D04-BC09-58F42802747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A7CFF9-F9A6-46EB-89BF-47814FDB383C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7008642-294D-4765-BAF6-51B80ABA75B9}">
      <dgm:prSet phldrT="[Текст]"/>
      <dgm:spPr/>
      <dgm:t>
        <a:bodyPr/>
        <a:lstStyle/>
        <a:p>
          <a:r>
            <a:rPr lang="ru-RU" b="1" dirty="0" smtClean="0">
              <a:solidFill>
                <a:schemeClr val="bg2">
                  <a:lumMod val="25000"/>
                </a:schemeClr>
              </a:solidFill>
              <a:latin typeface="Georgia" pitchFamily="18" charset="0"/>
            </a:rPr>
            <a:t>1. СВЕРХУ ВНИЗ</a:t>
          </a:r>
          <a:endParaRPr lang="ru-RU" b="1" dirty="0">
            <a:solidFill>
              <a:schemeClr val="bg2">
                <a:lumMod val="25000"/>
              </a:schemeClr>
            </a:solidFill>
            <a:latin typeface="Georgia" pitchFamily="18" charset="0"/>
          </a:endParaRPr>
        </a:p>
      </dgm:t>
    </dgm:pt>
    <dgm:pt modelId="{59BB4559-12AD-433C-BA34-F8220FD6A11A}" type="parTrans" cxnId="{286731AF-2E6C-4147-B8E7-4D0A9C3A70AD}">
      <dgm:prSet/>
      <dgm:spPr/>
      <dgm:t>
        <a:bodyPr/>
        <a:lstStyle/>
        <a:p>
          <a:endParaRPr lang="ru-RU"/>
        </a:p>
      </dgm:t>
    </dgm:pt>
    <dgm:pt modelId="{9B7D8C5A-1343-4CFA-8687-8E1E9B71ADA7}" type="sibTrans" cxnId="{286731AF-2E6C-4147-B8E7-4D0A9C3A70AD}">
      <dgm:prSet/>
      <dgm:spPr/>
      <dgm:t>
        <a:bodyPr/>
        <a:lstStyle/>
        <a:p>
          <a:endParaRPr lang="ru-RU"/>
        </a:p>
      </dgm:t>
    </dgm:pt>
    <dgm:pt modelId="{0424FA26-8003-4C17-A9BA-BDC2487853AF}">
      <dgm:prSet phldrT="[Текст]"/>
      <dgm:spPr/>
      <dgm:t>
        <a:bodyPr/>
        <a:lstStyle/>
        <a:p>
          <a:r>
            <a:rPr lang="ru-RU" b="1" dirty="0" smtClean="0">
              <a:solidFill>
                <a:schemeClr val="bg2">
                  <a:lumMod val="25000"/>
                </a:schemeClr>
              </a:solidFill>
              <a:latin typeface="Georgia" pitchFamily="18" charset="0"/>
            </a:rPr>
            <a:t>3. </a:t>
          </a:r>
          <a:r>
            <a:rPr lang="ru-RU" b="1" dirty="0" smtClean="0">
              <a:solidFill>
                <a:schemeClr val="bg2">
                  <a:lumMod val="25000"/>
                </a:schemeClr>
              </a:solidFill>
              <a:latin typeface="Georgia" pitchFamily="18" charset="0"/>
            </a:rPr>
            <a:t>СОБЛЮДЕНИЕ ГРАНИЦ </a:t>
          </a:r>
          <a:r>
            <a:rPr lang="ru-RU" b="1" dirty="0" smtClean="0">
              <a:solidFill>
                <a:schemeClr val="bg2">
                  <a:lumMod val="25000"/>
                </a:schemeClr>
              </a:solidFill>
              <a:latin typeface="Georgia" pitchFamily="18" charset="0"/>
            </a:rPr>
            <a:t>ОБЪЕКТА</a:t>
          </a:r>
          <a:endParaRPr lang="ru-RU" b="1" dirty="0">
            <a:solidFill>
              <a:schemeClr val="bg2">
                <a:lumMod val="25000"/>
              </a:schemeClr>
            </a:solidFill>
            <a:latin typeface="Georgia" pitchFamily="18" charset="0"/>
          </a:endParaRPr>
        </a:p>
      </dgm:t>
    </dgm:pt>
    <dgm:pt modelId="{BE26EE18-1382-4C29-8B9E-494D7CC8BC86}" type="parTrans" cxnId="{8ECC924E-E767-4126-B6A3-01ECABE6AF20}">
      <dgm:prSet/>
      <dgm:spPr/>
      <dgm:t>
        <a:bodyPr/>
        <a:lstStyle/>
        <a:p>
          <a:endParaRPr lang="ru-RU"/>
        </a:p>
      </dgm:t>
    </dgm:pt>
    <dgm:pt modelId="{FD248FE5-BD18-4C2C-9D03-044F2C61BE83}" type="sibTrans" cxnId="{8ECC924E-E767-4126-B6A3-01ECABE6AF20}">
      <dgm:prSet/>
      <dgm:spPr/>
      <dgm:t>
        <a:bodyPr/>
        <a:lstStyle/>
        <a:p>
          <a:endParaRPr lang="ru-RU"/>
        </a:p>
      </dgm:t>
    </dgm:pt>
    <dgm:pt modelId="{86A3E2E0-377F-48E9-856E-063D54E1884B}">
      <dgm:prSet phldrT="[Текст]"/>
      <dgm:spPr/>
      <dgm:t>
        <a:bodyPr/>
        <a:lstStyle/>
        <a:p>
          <a:r>
            <a:rPr lang="ru-RU" b="1" dirty="0" smtClean="0">
              <a:solidFill>
                <a:schemeClr val="bg2">
                  <a:lumMod val="25000"/>
                </a:schemeClr>
              </a:solidFill>
              <a:latin typeface="Georgia" pitchFamily="18" charset="0"/>
            </a:rPr>
            <a:t>4. РАВНОЕ РАСТОЯНИЕ МЕЖДУ ШТРИХАМИ</a:t>
          </a:r>
          <a:endParaRPr lang="ru-RU" b="1" dirty="0">
            <a:solidFill>
              <a:schemeClr val="bg2">
                <a:lumMod val="25000"/>
              </a:schemeClr>
            </a:solidFill>
            <a:latin typeface="Georgia" pitchFamily="18" charset="0"/>
          </a:endParaRPr>
        </a:p>
      </dgm:t>
    </dgm:pt>
    <dgm:pt modelId="{58E00965-3CC8-46A0-BF8B-3EB997EB0209}" type="parTrans" cxnId="{48A33364-0A42-4038-AEA7-CCD6FF00C49A}">
      <dgm:prSet/>
      <dgm:spPr/>
      <dgm:t>
        <a:bodyPr/>
        <a:lstStyle/>
        <a:p>
          <a:endParaRPr lang="ru-RU"/>
        </a:p>
      </dgm:t>
    </dgm:pt>
    <dgm:pt modelId="{FAA04F57-75D5-4EF0-BCE9-08183A873A0C}" type="sibTrans" cxnId="{48A33364-0A42-4038-AEA7-CCD6FF00C49A}">
      <dgm:prSet/>
      <dgm:spPr/>
      <dgm:t>
        <a:bodyPr/>
        <a:lstStyle/>
        <a:p>
          <a:endParaRPr lang="ru-RU"/>
        </a:p>
      </dgm:t>
    </dgm:pt>
    <dgm:pt modelId="{AE5D01E0-6428-4543-AF9D-6B51770D5F8F}">
      <dgm:prSet/>
      <dgm:spPr/>
      <dgm:t>
        <a:bodyPr/>
        <a:lstStyle/>
        <a:p>
          <a:r>
            <a:rPr lang="ru-RU" b="1" dirty="0" smtClean="0">
              <a:solidFill>
                <a:schemeClr val="bg2">
                  <a:lumMod val="25000"/>
                </a:schemeClr>
              </a:solidFill>
              <a:latin typeface="Georgia" pitchFamily="18" charset="0"/>
            </a:rPr>
            <a:t>2. СПРАВА НАЛЕВО</a:t>
          </a:r>
          <a:endParaRPr lang="ru-RU" b="1" dirty="0">
            <a:solidFill>
              <a:schemeClr val="bg2">
                <a:lumMod val="25000"/>
              </a:schemeClr>
            </a:solidFill>
            <a:latin typeface="Georgia" pitchFamily="18" charset="0"/>
          </a:endParaRPr>
        </a:p>
      </dgm:t>
    </dgm:pt>
    <dgm:pt modelId="{5624C698-8C4D-4D24-B3C2-D37C724F9180}" type="parTrans" cxnId="{C479B158-64CB-482A-8D76-985D6A21BFFD}">
      <dgm:prSet/>
      <dgm:spPr/>
      <dgm:t>
        <a:bodyPr/>
        <a:lstStyle/>
        <a:p>
          <a:endParaRPr lang="ru-RU"/>
        </a:p>
      </dgm:t>
    </dgm:pt>
    <dgm:pt modelId="{E0389BF3-0D6C-44EA-9E49-2236D5082162}" type="sibTrans" cxnId="{C479B158-64CB-482A-8D76-985D6A21BFFD}">
      <dgm:prSet/>
      <dgm:spPr/>
      <dgm:t>
        <a:bodyPr/>
        <a:lstStyle/>
        <a:p>
          <a:endParaRPr lang="ru-RU"/>
        </a:p>
      </dgm:t>
    </dgm:pt>
    <dgm:pt modelId="{F4AF23EA-CE68-4E0D-A6D7-F3BAC7A2E6C0}" type="pres">
      <dgm:prSet presAssocID="{5FA7CFF9-F9A6-46EB-89BF-47814FDB383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696A2E-B8BB-4D29-BEFD-DD6ABEE58A62}" type="pres">
      <dgm:prSet presAssocID="{57008642-294D-4765-BAF6-51B80ABA75B9}" presName="parentLin" presStyleCnt="0"/>
      <dgm:spPr/>
    </dgm:pt>
    <dgm:pt modelId="{B018ADF7-725F-4E4D-BD29-3DEC38B01651}" type="pres">
      <dgm:prSet presAssocID="{57008642-294D-4765-BAF6-51B80ABA75B9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092A59B0-D3EB-47C0-B0F8-5C090B12389D}" type="pres">
      <dgm:prSet presAssocID="{57008642-294D-4765-BAF6-51B80ABA75B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F2C806-0F1D-4881-8144-F6E493F6FBFA}" type="pres">
      <dgm:prSet presAssocID="{57008642-294D-4765-BAF6-51B80ABA75B9}" presName="negativeSpace" presStyleCnt="0"/>
      <dgm:spPr/>
    </dgm:pt>
    <dgm:pt modelId="{870E340A-8D3C-4FB2-B032-467749F53758}" type="pres">
      <dgm:prSet presAssocID="{57008642-294D-4765-BAF6-51B80ABA75B9}" presName="childText" presStyleLbl="conFgAcc1" presStyleIdx="0" presStyleCnt="4">
        <dgm:presLayoutVars>
          <dgm:bulletEnabled val="1"/>
        </dgm:presLayoutVars>
      </dgm:prSet>
      <dgm:spPr/>
    </dgm:pt>
    <dgm:pt modelId="{9D233353-E026-4D75-93BE-C541CF6C31AC}" type="pres">
      <dgm:prSet presAssocID="{9B7D8C5A-1343-4CFA-8687-8E1E9B71ADA7}" presName="spaceBetweenRectangles" presStyleCnt="0"/>
      <dgm:spPr/>
    </dgm:pt>
    <dgm:pt modelId="{98D9247C-C286-4A42-AFD0-37DE3C6B16FA}" type="pres">
      <dgm:prSet presAssocID="{AE5D01E0-6428-4543-AF9D-6B51770D5F8F}" presName="parentLin" presStyleCnt="0"/>
      <dgm:spPr/>
    </dgm:pt>
    <dgm:pt modelId="{1068679C-FE54-486B-808D-116300852312}" type="pres">
      <dgm:prSet presAssocID="{AE5D01E0-6428-4543-AF9D-6B51770D5F8F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71C80BB4-2E51-4AA2-ADCD-88DC8B20ABAE}" type="pres">
      <dgm:prSet presAssocID="{AE5D01E0-6428-4543-AF9D-6B51770D5F8F}" presName="parentText" presStyleLbl="node1" presStyleIdx="1" presStyleCnt="4" custLinFactNeighborX="-7407" custLinFactNeighborY="1192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927E4A-91EE-4671-957A-864040594BF1}" type="pres">
      <dgm:prSet presAssocID="{AE5D01E0-6428-4543-AF9D-6B51770D5F8F}" presName="negativeSpace" presStyleCnt="0"/>
      <dgm:spPr/>
    </dgm:pt>
    <dgm:pt modelId="{89A0AD14-453C-4C96-A064-297DE12A7197}" type="pres">
      <dgm:prSet presAssocID="{AE5D01E0-6428-4543-AF9D-6B51770D5F8F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FFB4A9-905D-4658-A454-F99F6D356F07}" type="pres">
      <dgm:prSet presAssocID="{E0389BF3-0D6C-44EA-9E49-2236D5082162}" presName="spaceBetweenRectangles" presStyleCnt="0"/>
      <dgm:spPr/>
    </dgm:pt>
    <dgm:pt modelId="{B6DF9EE8-2434-4C79-80EB-12CFC514DAF6}" type="pres">
      <dgm:prSet presAssocID="{0424FA26-8003-4C17-A9BA-BDC2487853AF}" presName="parentLin" presStyleCnt="0"/>
      <dgm:spPr/>
    </dgm:pt>
    <dgm:pt modelId="{476E1320-8BFA-477E-83A3-34E3042A3CF3}" type="pres">
      <dgm:prSet presAssocID="{0424FA26-8003-4C17-A9BA-BDC2487853AF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156DC3AB-AF3D-4B71-A085-A796D94477B1}" type="pres">
      <dgm:prSet presAssocID="{0424FA26-8003-4C17-A9BA-BDC2487853A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D0131C-F911-4681-8613-C510C6968D80}" type="pres">
      <dgm:prSet presAssocID="{0424FA26-8003-4C17-A9BA-BDC2487853AF}" presName="negativeSpace" presStyleCnt="0"/>
      <dgm:spPr/>
    </dgm:pt>
    <dgm:pt modelId="{63B80C76-990D-4DBB-94FA-B48BC01DAF7E}" type="pres">
      <dgm:prSet presAssocID="{0424FA26-8003-4C17-A9BA-BDC2487853AF}" presName="childText" presStyleLbl="conFgAcc1" presStyleIdx="2" presStyleCnt="4">
        <dgm:presLayoutVars>
          <dgm:bulletEnabled val="1"/>
        </dgm:presLayoutVars>
      </dgm:prSet>
      <dgm:spPr/>
    </dgm:pt>
    <dgm:pt modelId="{C08F5504-7F3B-4BCC-AFAB-C01AB3F757FF}" type="pres">
      <dgm:prSet presAssocID="{FD248FE5-BD18-4C2C-9D03-044F2C61BE83}" presName="spaceBetweenRectangles" presStyleCnt="0"/>
      <dgm:spPr/>
    </dgm:pt>
    <dgm:pt modelId="{5690930A-66EB-461B-A34A-D61FA61BFEE7}" type="pres">
      <dgm:prSet presAssocID="{86A3E2E0-377F-48E9-856E-063D54E1884B}" presName="parentLin" presStyleCnt="0"/>
      <dgm:spPr/>
    </dgm:pt>
    <dgm:pt modelId="{F5E8FB99-DF37-4313-B40C-BBBCF3028E15}" type="pres">
      <dgm:prSet presAssocID="{86A3E2E0-377F-48E9-856E-063D54E1884B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4E068752-A095-448A-B622-AF1D803B1D7F}" type="pres">
      <dgm:prSet presAssocID="{86A3E2E0-377F-48E9-856E-063D54E1884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5DD47D-DBAD-4832-9FBD-488414152F44}" type="pres">
      <dgm:prSet presAssocID="{86A3E2E0-377F-48E9-856E-063D54E1884B}" presName="negativeSpace" presStyleCnt="0"/>
      <dgm:spPr/>
    </dgm:pt>
    <dgm:pt modelId="{14260176-0017-4332-936C-32F0B3D426B0}" type="pres">
      <dgm:prSet presAssocID="{86A3E2E0-377F-48E9-856E-063D54E1884B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905E950D-1EC3-4B6E-9754-77CBDA6B20CD}" type="presOf" srcId="{57008642-294D-4765-BAF6-51B80ABA75B9}" destId="{B018ADF7-725F-4E4D-BD29-3DEC38B01651}" srcOrd="0" destOrd="0" presId="urn:microsoft.com/office/officeart/2005/8/layout/list1"/>
    <dgm:cxn modelId="{40AB50D9-E961-4DB6-959B-957817465DA4}" type="presOf" srcId="{AE5D01E0-6428-4543-AF9D-6B51770D5F8F}" destId="{71C80BB4-2E51-4AA2-ADCD-88DC8B20ABAE}" srcOrd="1" destOrd="0" presId="urn:microsoft.com/office/officeart/2005/8/layout/list1"/>
    <dgm:cxn modelId="{8E1ABAD9-F034-41BC-B692-6D3C85ACE1BF}" type="presOf" srcId="{AE5D01E0-6428-4543-AF9D-6B51770D5F8F}" destId="{1068679C-FE54-486B-808D-116300852312}" srcOrd="0" destOrd="0" presId="urn:microsoft.com/office/officeart/2005/8/layout/list1"/>
    <dgm:cxn modelId="{847686B8-E68E-4BFB-8E5D-2BCC7B036A23}" type="presOf" srcId="{86A3E2E0-377F-48E9-856E-063D54E1884B}" destId="{4E068752-A095-448A-B622-AF1D803B1D7F}" srcOrd="1" destOrd="0" presId="urn:microsoft.com/office/officeart/2005/8/layout/list1"/>
    <dgm:cxn modelId="{31F04037-A94F-4131-95B6-1D789D1DE6A5}" type="presOf" srcId="{86A3E2E0-377F-48E9-856E-063D54E1884B}" destId="{F5E8FB99-DF37-4313-B40C-BBBCF3028E15}" srcOrd="0" destOrd="0" presId="urn:microsoft.com/office/officeart/2005/8/layout/list1"/>
    <dgm:cxn modelId="{E36D559B-F693-4DC9-AF19-39434FF31397}" type="presOf" srcId="{0424FA26-8003-4C17-A9BA-BDC2487853AF}" destId="{476E1320-8BFA-477E-83A3-34E3042A3CF3}" srcOrd="0" destOrd="0" presId="urn:microsoft.com/office/officeart/2005/8/layout/list1"/>
    <dgm:cxn modelId="{0004A82B-7CAC-4916-9626-EEA4EFA1F64B}" type="presOf" srcId="{0424FA26-8003-4C17-A9BA-BDC2487853AF}" destId="{156DC3AB-AF3D-4B71-A085-A796D94477B1}" srcOrd="1" destOrd="0" presId="urn:microsoft.com/office/officeart/2005/8/layout/list1"/>
    <dgm:cxn modelId="{8ECC924E-E767-4126-B6A3-01ECABE6AF20}" srcId="{5FA7CFF9-F9A6-46EB-89BF-47814FDB383C}" destId="{0424FA26-8003-4C17-A9BA-BDC2487853AF}" srcOrd="2" destOrd="0" parTransId="{BE26EE18-1382-4C29-8B9E-494D7CC8BC86}" sibTransId="{FD248FE5-BD18-4C2C-9D03-044F2C61BE83}"/>
    <dgm:cxn modelId="{C479B158-64CB-482A-8D76-985D6A21BFFD}" srcId="{5FA7CFF9-F9A6-46EB-89BF-47814FDB383C}" destId="{AE5D01E0-6428-4543-AF9D-6B51770D5F8F}" srcOrd="1" destOrd="0" parTransId="{5624C698-8C4D-4D24-B3C2-D37C724F9180}" sibTransId="{E0389BF3-0D6C-44EA-9E49-2236D5082162}"/>
    <dgm:cxn modelId="{48A33364-0A42-4038-AEA7-CCD6FF00C49A}" srcId="{5FA7CFF9-F9A6-46EB-89BF-47814FDB383C}" destId="{86A3E2E0-377F-48E9-856E-063D54E1884B}" srcOrd="3" destOrd="0" parTransId="{58E00965-3CC8-46A0-BF8B-3EB997EB0209}" sibTransId="{FAA04F57-75D5-4EF0-BCE9-08183A873A0C}"/>
    <dgm:cxn modelId="{F5C996A2-1161-492D-94C9-325D772202ED}" type="presOf" srcId="{5FA7CFF9-F9A6-46EB-89BF-47814FDB383C}" destId="{F4AF23EA-CE68-4E0D-A6D7-F3BAC7A2E6C0}" srcOrd="0" destOrd="0" presId="urn:microsoft.com/office/officeart/2005/8/layout/list1"/>
    <dgm:cxn modelId="{286731AF-2E6C-4147-B8E7-4D0A9C3A70AD}" srcId="{5FA7CFF9-F9A6-46EB-89BF-47814FDB383C}" destId="{57008642-294D-4765-BAF6-51B80ABA75B9}" srcOrd="0" destOrd="0" parTransId="{59BB4559-12AD-433C-BA34-F8220FD6A11A}" sibTransId="{9B7D8C5A-1343-4CFA-8687-8E1E9B71ADA7}"/>
    <dgm:cxn modelId="{17811EC7-F38F-44E3-BEB7-9A980ACF8E39}" type="presOf" srcId="{57008642-294D-4765-BAF6-51B80ABA75B9}" destId="{092A59B0-D3EB-47C0-B0F8-5C090B12389D}" srcOrd="1" destOrd="0" presId="urn:microsoft.com/office/officeart/2005/8/layout/list1"/>
    <dgm:cxn modelId="{A775BEDD-8036-4CC7-BBB9-F4D065FB182B}" type="presParOf" srcId="{F4AF23EA-CE68-4E0D-A6D7-F3BAC7A2E6C0}" destId="{8B696A2E-B8BB-4D29-BEFD-DD6ABEE58A62}" srcOrd="0" destOrd="0" presId="urn:microsoft.com/office/officeart/2005/8/layout/list1"/>
    <dgm:cxn modelId="{F68392F8-427F-4E72-AA05-603410425700}" type="presParOf" srcId="{8B696A2E-B8BB-4D29-BEFD-DD6ABEE58A62}" destId="{B018ADF7-725F-4E4D-BD29-3DEC38B01651}" srcOrd="0" destOrd="0" presId="urn:microsoft.com/office/officeart/2005/8/layout/list1"/>
    <dgm:cxn modelId="{3E5848D1-72F0-47DF-97C7-C02DBAA39AB0}" type="presParOf" srcId="{8B696A2E-B8BB-4D29-BEFD-DD6ABEE58A62}" destId="{092A59B0-D3EB-47C0-B0F8-5C090B12389D}" srcOrd="1" destOrd="0" presId="urn:microsoft.com/office/officeart/2005/8/layout/list1"/>
    <dgm:cxn modelId="{2CC26628-9466-476D-BE37-F9D0DC1ADF38}" type="presParOf" srcId="{F4AF23EA-CE68-4E0D-A6D7-F3BAC7A2E6C0}" destId="{5EF2C806-0F1D-4881-8144-F6E493F6FBFA}" srcOrd="1" destOrd="0" presId="urn:microsoft.com/office/officeart/2005/8/layout/list1"/>
    <dgm:cxn modelId="{F64A3515-6715-4DCF-A74C-41B20AE6C0E0}" type="presParOf" srcId="{F4AF23EA-CE68-4E0D-A6D7-F3BAC7A2E6C0}" destId="{870E340A-8D3C-4FB2-B032-467749F53758}" srcOrd="2" destOrd="0" presId="urn:microsoft.com/office/officeart/2005/8/layout/list1"/>
    <dgm:cxn modelId="{3A905242-C664-4875-800A-56FA2F1D8F57}" type="presParOf" srcId="{F4AF23EA-CE68-4E0D-A6D7-F3BAC7A2E6C0}" destId="{9D233353-E026-4D75-93BE-C541CF6C31AC}" srcOrd="3" destOrd="0" presId="urn:microsoft.com/office/officeart/2005/8/layout/list1"/>
    <dgm:cxn modelId="{BD662074-DB88-455D-A339-3C8FF1445BC0}" type="presParOf" srcId="{F4AF23EA-CE68-4E0D-A6D7-F3BAC7A2E6C0}" destId="{98D9247C-C286-4A42-AFD0-37DE3C6B16FA}" srcOrd="4" destOrd="0" presId="urn:microsoft.com/office/officeart/2005/8/layout/list1"/>
    <dgm:cxn modelId="{47DCBE43-FB50-4324-B904-5B9F8838AEBB}" type="presParOf" srcId="{98D9247C-C286-4A42-AFD0-37DE3C6B16FA}" destId="{1068679C-FE54-486B-808D-116300852312}" srcOrd="0" destOrd="0" presId="urn:microsoft.com/office/officeart/2005/8/layout/list1"/>
    <dgm:cxn modelId="{784B9608-E1B6-4979-8CB8-F8B17559E36E}" type="presParOf" srcId="{98D9247C-C286-4A42-AFD0-37DE3C6B16FA}" destId="{71C80BB4-2E51-4AA2-ADCD-88DC8B20ABAE}" srcOrd="1" destOrd="0" presId="urn:microsoft.com/office/officeart/2005/8/layout/list1"/>
    <dgm:cxn modelId="{B6FD595D-47D8-4841-8835-1259200C4C4D}" type="presParOf" srcId="{F4AF23EA-CE68-4E0D-A6D7-F3BAC7A2E6C0}" destId="{C9927E4A-91EE-4671-957A-864040594BF1}" srcOrd="5" destOrd="0" presId="urn:microsoft.com/office/officeart/2005/8/layout/list1"/>
    <dgm:cxn modelId="{815516DE-E508-48AC-8557-C6D7B331F4A0}" type="presParOf" srcId="{F4AF23EA-CE68-4E0D-A6D7-F3BAC7A2E6C0}" destId="{89A0AD14-453C-4C96-A064-297DE12A7197}" srcOrd="6" destOrd="0" presId="urn:microsoft.com/office/officeart/2005/8/layout/list1"/>
    <dgm:cxn modelId="{C5AD08EF-5559-4A4A-BFDE-A2A194201E19}" type="presParOf" srcId="{F4AF23EA-CE68-4E0D-A6D7-F3BAC7A2E6C0}" destId="{C3FFB4A9-905D-4658-A454-F99F6D356F07}" srcOrd="7" destOrd="0" presId="urn:microsoft.com/office/officeart/2005/8/layout/list1"/>
    <dgm:cxn modelId="{225D8BFD-F8FB-4A80-93EE-DE5CB57CD0BD}" type="presParOf" srcId="{F4AF23EA-CE68-4E0D-A6D7-F3BAC7A2E6C0}" destId="{B6DF9EE8-2434-4C79-80EB-12CFC514DAF6}" srcOrd="8" destOrd="0" presId="urn:microsoft.com/office/officeart/2005/8/layout/list1"/>
    <dgm:cxn modelId="{229F87A4-DADB-4992-BCA0-9099E9661789}" type="presParOf" srcId="{B6DF9EE8-2434-4C79-80EB-12CFC514DAF6}" destId="{476E1320-8BFA-477E-83A3-34E3042A3CF3}" srcOrd="0" destOrd="0" presId="urn:microsoft.com/office/officeart/2005/8/layout/list1"/>
    <dgm:cxn modelId="{E536251B-FF1A-4A7C-8699-DA2921571A67}" type="presParOf" srcId="{B6DF9EE8-2434-4C79-80EB-12CFC514DAF6}" destId="{156DC3AB-AF3D-4B71-A085-A796D94477B1}" srcOrd="1" destOrd="0" presId="urn:microsoft.com/office/officeart/2005/8/layout/list1"/>
    <dgm:cxn modelId="{DA167B1D-9518-45E2-8EA8-1DCCA818CEAA}" type="presParOf" srcId="{F4AF23EA-CE68-4E0D-A6D7-F3BAC7A2E6C0}" destId="{65D0131C-F911-4681-8613-C510C6968D80}" srcOrd="9" destOrd="0" presId="urn:microsoft.com/office/officeart/2005/8/layout/list1"/>
    <dgm:cxn modelId="{8F742D4D-A0B5-4D60-9258-57045C92DB10}" type="presParOf" srcId="{F4AF23EA-CE68-4E0D-A6D7-F3BAC7A2E6C0}" destId="{63B80C76-990D-4DBB-94FA-B48BC01DAF7E}" srcOrd="10" destOrd="0" presId="urn:microsoft.com/office/officeart/2005/8/layout/list1"/>
    <dgm:cxn modelId="{FBF87991-2689-42A9-97E4-47E110F01C44}" type="presParOf" srcId="{F4AF23EA-CE68-4E0D-A6D7-F3BAC7A2E6C0}" destId="{C08F5504-7F3B-4BCC-AFAB-C01AB3F757FF}" srcOrd="11" destOrd="0" presId="urn:microsoft.com/office/officeart/2005/8/layout/list1"/>
    <dgm:cxn modelId="{005780CD-C22E-4A99-B5B7-3F6F35093525}" type="presParOf" srcId="{F4AF23EA-CE68-4E0D-A6D7-F3BAC7A2E6C0}" destId="{5690930A-66EB-461B-A34A-D61FA61BFEE7}" srcOrd="12" destOrd="0" presId="urn:microsoft.com/office/officeart/2005/8/layout/list1"/>
    <dgm:cxn modelId="{EC8CBC45-1964-469A-928C-40127B39F96C}" type="presParOf" srcId="{5690930A-66EB-461B-A34A-D61FA61BFEE7}" destId="{F5E8FB99-DF37-4313-B40C-BBBCF3028E15}" srcOrd="0" destOrd="0" presId="urn:microsoft.com/office/officeart/2005/8/layout/list1"/>
    <dgm:cxn modelId="{704B123D-E5DD-4A5C-AEEC-75BE13BD658D}" type="presParOf" srcId="{5690930A-66EB-461B-A34A-D61FA61BFEE7}" destId="{4E068752-A095-448A-B622-AF1D803B1D7F}" srcOrd="1" destOrd="0" presId="urn:microsoft.com/office/officeart/2005/8/layout/list1"/>
    <dgm:cxn modelId="{60F40D88-35FB-4444-8938-032C12F87697}" type="presParOf" srcId="{F4AF23EA-CE68-4E0D-A6D7-F3BAC7A2E6C0}" destId="{DE5DD47D-DBAD-4832-9FBD-488414152F44}" srcOrd="13" destOrd="0" presId="urn:microsoft.com/office/officeart/2005/8/layout/list1"/>
    <dgm:cxn modelId="{22F7BC97-CF6E-49F2-8E40-D44F4941F391}" type="presParOf" srcId="{F4AF23EA-CE68-4E0D-A6D7-F3BAC7A2E6C0}" destId="{14260176-0017-4332-936C-32F0B3D426B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DC36F7-1F7C-4DD2-A6B1-DFDCD8D2E58A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E79599-2CCC-43CD-AE1F-3852EF4DDCD3}">
      <dgm:prSet phldrT="[Текст]"/>
      <dgm:spPr>
        <a:solidFill>
          <a:schemeClr val="accent2">
            <a:alpha val="90000"/>
          </a:schemeClr>
        </a:solidFill>
      </dgm:spPr>
      <dgm:t>
        <a:bodyPr/>
        <a:lstStyle/>
        <a:p>
          <a:pPr algn="ctr"/>
          <a:r>
            <a:rPr lang="ru-RU" b="1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</a:rPr>
            <a:t>ПОЗНАНИЕ</a:t>
          </a:r>
          <a:endParaRPr lang="ru-RU" b="1" dirty="0">
            <a:solidFill>
              <a:schemeClr val="accent1">
                <a:lumMod val="50000"/>
              </a:schemeClr>
            </a:solidFill>
            <a:latin typeface="Georgia" pitchFamily="18" charset="0"/>
          </a:endParaRPr>
        </a:p>
      </dgm:t>
    </dgm:pt>
    <dgm:pt modelId="{04BA307A-37BE-41ED-A7E4-4712CA093EBA}" type="parTrans" cxnId="{105309A0-D750-4E26-A23D-DB8CC8D5CDA0}">
      <dgm:prSet/>
      <dgm:spPr/>
      <dgm:t>
        <a:bodyPr/>
        <a:lstStyle/>
        <a:p>
          <a:endParaRPr lang="ru-RU"/>
        </a:p>
      </dgm:t>
    </dgm:pt>
    <dgm:pt modelId="{63680A07-8AAC-4BD3-86E0-094036C62814}" type="sibTrans" cxnId="{105309A0-D750-4E26-A23D-DB8CC8D5CDA0}">
      <dgm:prSet/>
      <dgm:spPr/>
      <dgm:t>
        <a:bodyPr/>
        <a:lstStyle/>
        <a:p>
          <a:endParaRPr lang="ru-RU"/>
        </a:p>
      </dgm:t>
    </dgm:pt>
    <dgm:pt modelId="{151A9CEA-B38C-499E-82FD-B418C3D6ACE1}">
      <dgm:prSet phldrT="[Текст]" custT="1"/>
      <dgm:spPr/>
      <dgm:t>
        <a:bodyPr/>
        <a:lstStyle/>
        <a:p>
          <a:pPr algn="just"/>
          <a:r>
            <a:rPr lang="ru-RU" sz="1100" b="1" dirty="0" smtClean="0">
              <a:latin typeface="Georgia" pitchFamily="18" charset="0"/>
            </a:rPr>
            <a:t>РАЗВИТИЕ ЛОГИЧЕСКОГО МЫШЛЕНИЯ</a:t>
          </a:r>
          <a:endParaRPr lang="ru-RU" sz="1100" b="1" dirty="0">
            <a:latin typeface="Georgia" pitchFamily="18" charset="0"/>
          </a:endParaRPr>
        </a:p>
      </dgm:t>
    </dgm:pt>
    <dgm:pt modelId="{E57D8723-4038-49F7-AA1E-2AAD3B33C708}" type="parTrans" cxnId="{2C4DAC8E-8FEA-4212-88BC-20118D4B9C17}">
      <dgm:prSet/>
      <dgm:spPr/>
      <dgm:t>
        <a:bodyPr/>
        <a:lstStyle/>
        <a:p>
          <a:endParaRPr lang="ru-RU"/>
        </a:p>
      </dgm:t>
    </dgm:pt>
    <dgm:pt modelId="{F7BB722B-5922-4E57-BA97-8E6E9EE78B5A}" type="sibTrans" cxnId="{2C4DAC8E-8FEA-4212-88BC-20118D4B9C17}">
      <dgm:prSet/>
      <dgm:spPr/>
      <dgm:t>
        <a:bodyPr/>
        <a:lstStyle/>
        <a:p>
          <a:endParaRPr lang="ru-RU"/>
        </a:p>
      </dgm:t>
    </dgm:pt>
    <dgm:pt modelId="{08F5E591-4831-4999-82EB-68DB4B705D2A}">
      <dgm:prSet phldrT="[Текст]" custT="1"/>
      <dgm:spPr/>
      <dgm:t>
        <a:bodyPr/>
        <a:lstStyle/>
        <a:p>
          <a:pPr algn="just"/>
          <a:r>
            <a:rPr lang="ru-RU" sz="1100" b="1" dirty="0" smtClean="0">
              <a:latin typeface="Georgia" pitchFamily="18" charset="0"/>
            </a:rPr>
            <a:t>ОРИЕНТИРОВКА В ПРОСТРАНСТВЕ</a:t>
          </a:r>
          <a:endParaRPr lang="ru-RU" sz="1100" b="1" dirty="0">
            <a:latin typeface="Georgia" pitchFamily="18" charset="0"/>
          </a:endParaRPr>
        </a:p>
      </dgm:t>
    </dgm:pt>
    <dgm:pt modelId="{CF070CA5-A954-4A5F-8DEE-5AF5E011408E}" type="parTrans" cxnId="{7571751F-7BCB-4333-86B9-D0AA20D7A1ED}">
      <dgm:prSet/>
      <dgm:spPr/>
      <dgm:t>
        <a:bodyPr/>
        <a:lstStyle/>
        <a:p>
          <a:endParaRPr lang="ru-RU"/>
        </a:p>
      </dgm:t>
    </dgm:pt>
    <dgm:pt modelId="{52380D29-B8FB-403B-BC0E-8CFF2FD4A695}" type="sibTrans" cxnId="{7571751F-7BCB-4333-86B9-D0AA20D7A1ED}">
      <dgm:prSet/>
      <dgm:spPr/>
      <dgm:t>
        <a:bodyPr/>
        <a:lstStyle/>
        <a:p>
          <a:endParaRPr lang="ru-RU"/>
        </a:p>
      </dgm:t>
    </dgm:pt>
    <dgm:pt modelId="{3A067DDA-CA5D-4D7E-83C0-C47BB7B13810}">
      <dgm:prSet phldrT="[Текст]"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990033"/>
              </a:solidFill>
              <a:latin typeface="Georgia" pitchFamily="18" charset="0"/>
            </a:rPr>
            <a:t>КОММУНИКАЦИЯ</a:t>
          </a:r>
          <a:endParaRPr lang="ru-RU" b="1" dirty="0">
            <a:solidFill>
              <a:srgbClr val="990033"/>
            </a:solidFill>
            <a:latin typeface="Georgia" pitchFamily="18" charset="0"/>
          </a:endParaRPr>
        </a:p>
      </dgm:t>
    </dgm:pt>
    <dgm:pt modelId="{54A4B3DA-F38F-42E1-9466-ADF0954A273C}" type="parTrans" cxnId="{9C4AD9D7-43A9-4DE1-93B6-6C720E467621}">
      <dgm:prSet/>
      <dgm:spPr/>
      <dgm:t>
        <a:bodyPr/>
        <a:lstStyle/>
        <a:p>
          <a:endParaRPr lang="ru-RU"/>
        </a:p>
      </dgm:t>
    </dgm:pt>
    <dgm:pt modelId="{367C134B-1BBC-4E6C-B397-BCA32D6E75E4}" type="sibTrans" cxnId="{9C4AD9D7-43A9-4DE1-93B6-6C720E467621}">
      <dgm:prSet/>
      <dgm:spPr/>
      <dgm:t>
        <a:bodyPr/>
        <a:lstStyle/>
        <a:p>
          <a:endParaRPr lang="ru-RU"/>
        </a:p>
      </dgm:t>
    </dgm:pt>
    <dgm:pt modelId="{5CB84CE4-8D93-4425-8022-D81F2D742446}">
      <dgm:prSet phldrT="[Текст]" custT="1"/>
      <dgm:spPr/>
      <dgm:t>
        <a:bodyPr/>
        <a:lstStyle/>
        <a:p>
          <a:r>
            <a:rPr lang="ru-RU" sz="1200" b="1" dirty="0" smtClean="0">
              <a:latin typeface="Georgia" pitchFamily="18" charset="0"/>
            </a:rPr>
            <a:t>РАЗВИТИЕ РЕЧИ  И ОЗНАКОМЛЕНИЕ  С ХУД. ЛИТЕРАТУРОЙ </a:t>
          </a:r>
          <a:r>
            <a:rPr lang="ru-RU" sz="1900" dirty="0" smtClean="0"/>
            <a:t>          </a:t>
          </a:r>
          <a:endParaRPr lang="ru-RU" sz="1200" b="1" dirty="0">
            <a:latin typeface="Georgia" pitchFamily="18" charset="0"/>
          </a:endParaRPr>
        </a:p>
      </dgm:t>
    </dgm:pt>
    <dgm:pt modelId="{0E2E5F42-06EA-4008-A3F3-562BCE63EEC1}" type="parTrans" cxnId="{E6366FC8-227A-48A2-8741-22F2527A65CA}">
      <dgm:prSet/>
      <dgm:spPr/>
      <dgm:t>
        <a:bodyPr/>
        <a:lstStyle/>
        <a:p>
          <a:endParaRPr lang="ru-RU"/>
        </a:p>
      </dgm:t>
    </dgm:pt>
    <dgm:pt modelId="{5C1BB645-A870-4D07-B9CA-407D11544278}" type="sibTrans" cxnId="{E6366FC8-227A-48A2-8741-22F2527A65CA}">
      <dgm:prSet/>
      <dgm:spPr/>
      <dgm:t>
        <a:bodyPr/>
        <a:lstStyle/>
        <a:p>
          <a:endParaRPr lang="ru-RU"/>
        </a:p>
      </dgm:t>
    </dgm:pt>
    <dgm:pt modelId="{09FCCD44-0AC4-4D81-99DB-AD08A7D69CFB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</a:rPr>
            <a:t>ХУДОЖЕСТВЕННОЕ ТВОРЧЕСТВО</a:t>
          </a:r>
          <a:endParaRPr lang="ru-RU" b="1" dirty="0">
            <a:solidFill>
              <a:schemeClr val="accent1">
                <a:lumMod val="50000"/>
              </a:schemeClr>
            </a:solidFill>
            <a:latin typeface="Georgia" pitchFamily="18" charset="0"/>
          </a:endParaRPr>
        </a:p>
      </dgm:t>
    </dgm:pt>
    <dgm:pt modelId="{158E30B8-56AF-4BCA-9289-02EB196ECBE2}" type="parTrans" cxnId="{429D1FFC-DD9E-4484-BDEF-E4BAE88854A2}">
      <dgm:prSet/>
      <dgm:spPr/>
      <dgm:t>
        <a:bodyPr/>
        <a:lstStyle/>
        <a:p>
          <a:endParaRPr lang="ru-RU"/>
        </a:p>
      </dgm:t>
    </dgm:pt>
    <dgm:pt modelId="{B2A9B34D-2854-4437-A2AD-8E082E559827}" type="sibTrans" cxnId="{429D1FFC-DD9E-4484-BDEF-E4BAE88854A2}">
      <dgm:prSet/>
      <dgm:spPr/>
      <dgm:t>
        <a:bodyPr/>
        <a:lstStyle/>
        <a:p>
          <a:endParaRPr lang="ru-RU"/>
        </a:p>
      </dgm:t>
    </dgm:pt>
    <dgm:pt modelId="{8AA42A17-4496-4A1A-B68C-390A32110401}">
      <dgm:prSet phldrT="[Текст]" custT="1"/>
      <dgm:spPr/>
      <dgm:t>
        <a:bodyPr/>
        <a:lstStyle/>
        <a:p>
          <a:r>
            <a:rPr lang="ru-RU" sz="1200" b="1" dirty="0" smtClean="0">
              <a:latin typeface="Georgia" pitchFamily="18" charset="0"/>
            </a:rPr>
            <a:t>ИЗОБРАЗИТЕЛЬНАЯ ДЕЯТЕЛЬНОСТЬ</a:t>
          </a:r>
          <a:endParaRPr lang="ru-RU" sz="1200" b="1" dirty="0">
            <a:latin typeface="Georgia" pitchFamily="18" charset="0"/>
          </a:endParaRPr>
        </a:p>
      </dgm:t>
    </dgm:pt>
    <dgm:pt modelId="{F02ECDB8-00FF-411E-90AE-D5498EF2693B}" type="parTrans" cxnId="{DCE26F8F-66A8-4507-8013-224B57AA7262}">
      <dgm:prSet/>
      <dgm:spPr/>
      <dgm:t>
        <a:bodyPr/>
        <a:lstStyle/>
        <a:p>
          <a:endParaRPr lang="ru-RU"/>
        </a:p>
      </dgm:t>
    </dgm:pt>
    <dgm:pt modelId="{5F190F0B-5736-41F8-BF8E-9B56D984A625}" type="sibTrans" cxnId="{DCE26F8F-66A8-4507-8013-224B57AA7262}">
      <dgm:prSet/>
      <dgm:spPr/>
      <dgm:t>
        <a:bodyPr/>
        <a:lstStyle/>
        <a:p>
          <a:endParaRPr lang="ru-RU"/>
        </a:p>
      </dgm:t>
    </dgm:pt>
    <dgm:pt modelId="{EAC2A5B6-A6B0-437D-A870-CED7AFB2491F}">
      <dgm:prSet phldrT="[Текст]"/>
      <dgm:spPr/>
      <dgm:t>
        <a:bodyPr/>
        <a:lstStyle/>
        <a:p>
          <a:pPr algn="l"/>
          <a:endParaRPr lang="ru-RU" sz="1100" dirty="0"/>
        </a:p>
      </dgm:t>
    </dgm:pt>
    <dgm:pt modelId="{DC2573A0-86A1-44F8-856F-D8689DAA6D0C}" type="parTrans" cxnId="{BD027F4D-7D79-4B3C-A828-56B6F8B169FD}">
      <dgm:prSet/>
      <dgm:spPr/>
      <dgm:t>
        <a:bodyPr/>
        <a:lstStyle/>
        <a:p>
          <a:endParaRPr lang="ru-RU"/>
        </a:p>
      </dgm:t>
    </dgm:pt>
    <dgm:pt modelId="{78F58B72-E3FB-4661-BE65-03F81DD469F6}" type="sibTrans" cxnId="{BD027F4D-7D79-4B3C-A828-56B6F8B169FD}">
      <dgm:prSet/>
      <dgm:spPr/>
      <dgm:t>
        <a:bodyPr/>
        <a:lstStyle/>
        <a:p>
          <a:endParaRPr lang="ru-RU"/>
        </a:p>
      </dgm:t>
    </dgm:pt>
    <dgm:pt modelId="{F2D45A05-E2B6-4EDF-B47D-A202DAA0333F}">
      <dgm:prSet phldrT="[Текст]" custT="1"/>
      <dgm:spPr/>
      <dgm:t>
        <a:bodyPr/>
        <a:lstStyle/>
        <a:p>
          <a:pPr algn="just"/>
          <a:r>
            <a:rPr lang="ru-RU" sz="1100" b="1" dirty="0" smtClean="0">
              <a:latin typeface="Georgia" pitchFamily="18" charset="0"/>
            </a:rPr>
            <a:t>РАЗВИТИЕ ЭЛЕМЕНТАРНЫХ МАТЕМАТИЧЕСКИХ ПРЕДСТАВЛЕНИЙ</a:t>
          </a:r>
          <a:endParaRPr lang="ru-RU" sz="1100" b="1" dirty="0">
            <a:latin typeface="Georgia" pitchFamily="18" charset="0"/>
          </a:endParaRPr>
        </a:p>
      </dgm:t>
    </dgm:pt>
    <dgm:pt modelId="{D6B3017B-B9C4-4927-B861-736FCF2430A7}" type="parTrans" cxnId="{DF756DFE-B351-4DCB-B378-A7BB6EBA499A}">
      <dgm:prSet/>
      <dgm:spPr/>
      <dgm:t>
        <a:bodyPr/>
        <a:lstStyle/>
        <a:p>
          <a:endParaRPr lang="ru-RU"/>
        </a:p>
      </dgm:t>
    </dgm:pt>
    <dgm:pt modelId="{8419B956-5497-4A30-88E1-77CE1AB8E991}" type="sibTrans" cxnId="{DF756DFE-B351-4DCB-B378-A7BB6EBA499A}">
      <dgm:prSet/>
      <dgm:spPr/>
      <dgm:t>
        <a:bodyPr/>
        <a:lstStyle/>
        <a:p>
          <a:endParaRPr lang="ru-RU"/>
        </a:p>
      </dgm:t>
    </dgm:pt>
    <dgm:pt modelId="{1FF75B1A-79B5-4691-B830-512395263117}">
      <dgm:prSet phldrT="[Текст]" custT="1"/>
      <dgm:spPr/>
      <dgm:t>
        <a:bodyPr/>
        <a:lstStyle/>
        <a:p>
          <a:r>
            <a:rPr lang="ru-RU" sz="1200" b="1" dirty="0" smtClean="0">
              <a:latin typeface="Georgia" pitchFamily="18" charset="0"/>
            </a:rPr>
            <a:t>КОНСТРУИРОВАНИЕ</a:t>
          </a:r>
          <a:endParaRPr lang="ru-RU" sz="1200" b="1" dirty="0">
            <a:latin typeface="Georgia" pitchFamily="18" charset="0"/>
          </a:endParaRPr>
        </a:p>
      </dgm:t>
    </dgm:pt>
    <dgm:pt modelId="{5887ED95-A789-4886-8F4A-EA27FE405054}" type="parTrans" cxnId="{898FA99C-4A58-416E-B4BD-C96FB983CD77}">
      <dgm:prSet/>
      <dgm:spPr/>
      <dgm:t>
        <a:bodyPr/>
        <a:lstStyle/>
        <a:p>
          <a:endParaRPr lang="ru-RU"/>
        </a:p>
      </dgm:t>
    </dgm:pt>
    <dgm:pt modelId="{D537174D-0462-49EA-A2B4-4F0A427CB9CB}" type="sibTrans" cxnId="{898FA99C-4A58-416E-B4BD-C96FB983CD77}">
      <dgm:prSet/>
      <dgm:spPr/>
      <dgm:t>
        <a:bodyPr/>
        <a:lstStyle/>
        <a:p>
          <a:endParaRPr lang="ru-RU"/>
        </a:p>
      </dgm:t>
    </dgm:pt>
    <dgm:pt modelId="{061CB326-E4F4-4A3E-A405-2D0E68041ACE}">
      <dgm:prSet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990033"/>
              </a:solidFill>
              <a:latin typeface="Georgia" pitchFamily="18" charset="0"/>
            </a:rPr>
            <a:t>СОЦИАЛИЗАЦИЯ</a:t>
          </a:r>
          <a:endParaRPr lang="ru-RU" b="1" dirty="0">
            <a:solidFill>
              <a:srgbClr val="990033"/>
            </a:solidFill>
            <a:latin typeface="Georgia" pitchFamily="18" charset="0"/>
          </a:endParaRPr>
        </a:p>
      </dgm:t>
    </dgm:pt>
    <dgm:pt modelId="{79297DB0-F200-4169-B990-665D0F92EDA0}" type="parTrans" cxnId="{3A596143-B1B4-4591-9323-5AE451EA1688}">
      <dgm:prSet/>
      <dgm:spPr/>
      <dgm:t>
        <a:bodyPr/>
        <a:lstStyle/>
        <a:p>
          <a:endParaRPr lang="ru-RU"/>
        </a:p>
      </dgm:t>
    </dgm:pt>
    <dgm:pt modelId="{8E225CD4-AA3D-42C9-9A4C-746CB4E2DAFD}" type="sibTrans" cxnId="{3A596143-B1B4-4591-9323-5AE451EA1688}">
      <dgm:prSet/>
      <dgm:spPr/>
      <dgm:t>
        <a:bodyPr/>
        <a:lstStyle/>
        <a:p>
          <a:endParaRPr lang="ru-RU"/>
        </a:p>
      </dgm:t>
    </dgm:pt>
    <dgm:pt modelId="{1FC0B681-736F-4FEC-B661-788A51751DDD}" type="pres">
      <dgm:prSet presAssocID="{E6DC36F7-1F7C-4DD2-A6B1-DFDCD8D2E58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DE7FBE-0152-4EA2-B6E5-30E6E74442F3}" type="pres">
      <dgm:prSet presAssocID="{E3E79599-2CCC-43CD-AE1F-3852EF4DDCD3}" presName="circle1" presStyleLbl="node1" presStyleIdx="0" presStyleCnt="4" custScaleY="105002" custLinFactNeighborX="542" custLinFactNeighborY="256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E0E877B-8DBD-4B4D-8F64-E8908FDE0900}" type="pres">
      <dgm:prSet presAssocID="{E3E79599-2CCC-43CD-AE1F-3852EF4DDCD3}" presName="space" presStyleCnt="0"/>
      <dgm:spPr/>
    </dgm:pt>
    <dgm:pt modelId="{35792B05-B4E3-4AAB-9DFA-B296CA06BA8F}" type="pres">
      <dgm:prSet presAssocID="{E3E79599-2CCC-43CD-AE1F-3852EF4DDCD3}" presName="rect1" presStyleLbl="alignAcc1" presStyleIdx="0" presStyleCnt="4" custScaleY="103564" custLinFactNeighborX="1455" custLinFactNeighborY="2514"/>
      <dgm:spPr/>
      <dgm:t>
        <a:bodyPr/>
        <a:lstStyle/>
        <a:p>
          <a:endParaRPr lang="ru-RU"/>
        </a:p>
      </dgm:t>
    </dgm:pt>
    <dgm:pt modelId="{08764B27-F6D1-4FE2-ABE8-C97E6A20120A}" type="pres">
      <dgm:prSet presAssocID="{3A067DDA-CA5D-4D7E-83C0-C47BB7B13810}" presName="vertSpace2" presStyleLbl="node1" presStyleIdx="0" presStyleCnt="4"/>
      <dgm:spPr/>
    </dgm:pt>
    <dgm:pt modelId="{F12948B6-3986-4715-A252-EB01C121C2E4}" type="pres">
      <dgm:prSet presAssocID="{3A067DDA-CA5D-4D7E-83C0-C47BB7B13810}" presName="circle2" presStyleLbl="node1" presStyleIdx="1" presStyleCnt="4" custScaleY="87736" custLinFactNeighborX="429" custLinFactNeighborY="546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F77C75C-9FA7-47A6-9BA0-F1708F794251}" type="pres">
      <dgm:prSet presAssocID="{3A067DDA-CA5D-4D7E-83C0-C47BB7B13810}" presName="rect2" presStyleLbl="alignAcc1" presStyleIdx="1" presStyleCnt="4" custScaleY="52616" custLinFactNeighborX="1455" custLinFactNeighborY="-16140"/>
      <dgm:spPr/>
      <dgm:t>
        <a:bodyPr/>
        <a:lstStyle/>
        <a:p>
          <a:endParaRPr lang="ru-RU"/>
        </a:p>
      </dgm:t>
    </dgm:pt>
    <dgm:pt modelId="{31270DF5-53E1-46DC-8F45-753B42BC7835}" type="pres">
      <dgm:prSet presAssocID="{09FCCD44-0AC4-4D81-99DB-AD08A7D69CFB}" presName="vertSpace3" presStyleLbl="node1" presStyleIdx="1" presStyleCnt="4"/>
      <dgm:spPr/>
    </dgm:pt>
    <dgm:pt modelId="{602ECC17-9CFD-4857-A6ED-605CEA902196}" type="pres">
      <dgm:prSet presAssocID="{09FCCD44-0AC4-4D81-99DB-AD08A7D69CFB}" presName="circle3" presStyleLbl="node1" presStyleIdx="2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F12A788-32D7-4034-9CF9-D255DE6ACAD5}" type="pres">
      <dgm:prSet presAssocID="{09FCCD44-0AC4-4D81-99DB-AD08A7D69CFB}" presName="rect3" presStyleLbl="alignAcc1" presStyleIdx="2" presStyleCnt="4" custScaleY="92282" custLinFactNeighborX="1455" custLinFactNeighborY="-4382"/>
      <dgm:spPr/>
      <dgm:t>
        <a:bodyPr/>
        <a:lstStyle/>
        <a:p>
          <a:endParaRPr lang="ru-RU"/>
        </a:p>
      </dgm:t>
    </dgm:pt>
    <dgm:pt modelId="{F0255722-D3A8-4654-94D7-C2527111B587}" type="pres">
      <dgm:prSet presAssocID="{061CB326-E4F4-4A3E-A405-2D0E68041ACE}" presName="vertSpace4" presStyleLbl="node1" presStyleIdx="2" presStyleCnt="4"/>
      <dgm:spPr/>
    </dgm:pt>
    <dgm:pt modelId="{8ADA6A0B-8EDE-477D-B1E1-4EC421FFE3A3}" type="pres">
      <dgm:prSet presAssocID="{061CB326-E4F4-4A3E-A405-2D0E68041ACE}" presName="circle4" presStyleLbl="node1" presStyleIdx="3" presStyleCnt="4" custLinFactNeighborX="7153" custLinFactNeighborY="2228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E48078C-7F16-4029-A8F4-002E9E163A39}" type="pres">
      <dgm:prSet presAssocID="{061CB326-E4F4-4A3E-A405-2D0E68041ACE}" presName="rect4" presStyleLbl="alignAcc1" presStyleIdx="3" presStyleCnt="4" custScaleX="100000" custLinFactNeighborX="1455" custLinFactNeighborY="22289"/>
      <dgm:spPr/>
      <dgm:t>
        <a:bodyPr/>
        <a:lstStyle/>
        <a:p>
          <a:endParaRPr lang="ru-RU"/>
        </a:p>
      </dgm:t>
    </dgm:pt>
    <dgm:pt modelId="{08AA18A4-4940-493D-829C-5B07196F2F6D}" type="pres">
      <dgm:prSet presAssocID="{E3E79599-2CCC-43CD-AE1F-3852EF4DDCD3}" presName="rect1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614A68-52D7-47A4-AEDF-0371FEEE96FE}" type="pres">
      <dgm:prSet presAssocID="{E3E79599-2CCC-43CD-AE1F-3852EF4DDCD3}" presName="rect1ChTx" presStyleLbl="alignAcc1" presStyleIdx="3" presStyleCnt="4" custScaleX="115873" custScaleY="100000" custLinFactNeighborX="-15079" custLinFactNeighborY="318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994693-75D7-4556-AD58-21A0AB4E39DC}" type="pres">
      <dgm:prSet presAssocID="{3A067DDA-CA5D-4D7E-83C0-C47BB7B13810}" presName="rect2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1F867D-8A40-4235-890A-CDD375D5E6D8}" type="pres">
      <dgm:prSet presAssocID="{3A067DDA-CA5D-4D7E-83C0-C47BB7B13810}" presName="rect2ChTx" presStyleLbl="alignAcc1" presStyleIdx="3" presStyleCnt="4" custScaleX="103704" custLinFactNeighborX="321" custLinFactNeighborY="116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1C93EB-9603-405E-9F0F-6FBC8FE34D5B}" type="pres">
      <dgm:prSet presAssocID="{09FCCD44-0AC4-4D81-99DB-AD08A7D69CFB}" presName="rect3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1C849C-E465-4977-88FF-AFF5BF87B0AE}" type="pres">
      <dgm:prSet presAssocID="{09FCCD44-0AC4-4D81-99DB-AD08A7D69CFB}" presName="rect3ChTx" presStyleLbl="alignAcc1" presStyleIdx="3" presStyleCnt="4" custLinFactNeighborX="-1852" custLinFactNeighborY="60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73ADFD-71B8-47A2-BC4F-7A9E9FC08505}" type="pres">
      <dgm:prSet presAssocID="{061CB326-E4F4-4A3E-A405-2D0E68041ACE}" presName="rect4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9952D4-5AE6-46A4-9D81-945179D55DF0}" type="pres">
      <dgm:prSet presAssocID="{061CB326-E4F4-4A3E-A405-2D0E68041ACE}" presName="rect4ChTx" presStyleLbl="alignAcc1" presStyleIdx="3" presStyleCnt="4">
        <dgm:presLayoutVars>
          <dgm:bulletEnabled val="1"/>
        </dgm:presLayoutVars>
      </dgm:prSet>
      <dgm:spPr/>
    </dgm:pt>
  </dgm:ptLst>
  <dgm:cxnLst>
    <dgm:cxn modelId="{E70B8984-4ADC-4D42-A39B-30E4DB806616}" type="presOf" srcId="{E3E79599-2CCC-43CD-AE1F-3852EF4DDCD3}" destId="{35792B05-B4E3-4AAB-9DFA-B296CA06BA8F}" srcOrd="0" destOrd="0" presId="urn:microsoft.com/office/officeart/2005/8/layout/target3"/>
    <dgm:cxn modelId="{9C4AD9D7-43A9-4DE1-93B6-6C720E467621}" srcId="{E6DC36F7-1F7C-4DD2-A6B1-DFDCD8D2E58A}" destId="{3A067DDA-CA5D-4D7E-83C0-C47BB7B13810}" srcOrd="1" destOrd="0" parTransId="{54A4B3DA-F38F-42E1-9466-ADF0954A273C}" sibTransId="{367C134B-1BBC-4E6C-B397-BCA32D6E75E4}"/>
    <dgm:cxn modelId="{DFD25220-55B1-4FD5-9231-E0ACC3DDC7DB}" type="presOf" srcId="{151A9CEA-B38C-499E-82FD-B418C3D6ACE1}" destId="{BF614A68-52D7-47A4-AEDF-0371FEEE96FE}" srcOrd="0" destOrd="0" presId="urn:microsoft.com/office/officeart/2005/8/layout/target3"/>
    <dgm:cxn modelId="{DB2DCC3A-FD76-44D0-996D-4CC320FA1ED0}" type="presOf" srcId="{09FCCD44-0AC4-4D81-99DB-AD08A7D69CFB}" destId="{871C93EB-9603-405E-9F0F-6FBC8FE34D5B}" srcOrd="1" destOrd="0" presId="urn:microsoft.com/office/officeart/2005/8/layout/target3"/>
    <dgm:cxn modelId="{E6366FC8-227A-48A2-8741-22F2527A65CA}" srcId="{3A067DDA-CA5D-4D7E-83C0-C47BB7B13810}" destId="{5CB84CE4-8D93-4425-8022-D81F2D742446}" srcOrd="0" destOrd="0" parTransId="{0E2E5F42-06EA-4008-A3F3-562BCE63EEC1}" sibTransId="{5C1BB645-A870-4D07-B9CA-407D11544278}"/>
    <dgm:cxn modelId="{491C06C8-F085-4906-950D-30C8634BF71F}" type="presOf" srcId="{061CB326-E4F4-4A3E-A405-2D0E68041ACE}" destId="{F573ADFD-71B8-47A2-BC4F-7A9E9FC08505}" srcOrd="1" destOrd="0" presId="urn:microsoft.com/office/officeart/2005/8/layout/target3"/>
    <dgm:cxn modelId="{105309A0-D750-4E26-A23D-DB8CC8D5CDA0}" srcId="{E6DC36F7-1F7C-4DD2-A6B1-DFDCD8D2E58A}" destId="{E3E79599-2CCC-43CD-AE1F-3852EF4DDCD3}" srcOrd="0" destOrd="0" parTransId="{04BA307A-37BE-41ED-A7E4-4712CA093EBA}" sibTransId="{63680A07-8AAC-4BD3-86E0-094036C62814}"/>
    <dgm:cxn modelId="{2C4DAC8E-8FEA-4212-88BC-20118D4B9C17}" srcId="{E3E79599-2CCC-43CD-AE1F-3852EF4DDCD3}" destId="{151A9CEA-B38C-499E-82FD-B418C3D6ACE1}" srcOrd="0" destOrd="0" parTransId="{E57D8723-4038-49F7-AA1E-2AAD3B33C708}" sibTransId="{F7BB722B-5922-4E57-BA97-8E6E9EE78B5A}"/>
    <dgm:cxn modelId="{BD027F4D-7D79-4B3C-A828-56B6F8B169FD}" srcId="{E3E79599-2CCC-43CD-AE1F-3852EF4DDCD3}" destId="{EAC2A5B6-A6B0-437D-A870-CED7AFB2491F}" srcOrd="3" destOrd="0" parTransId="{DC2573A0-86A1-44F8-856F-D8689DAA6D0C}" sibTransId="{78F58B72-E3FB-4661-BE65-03F81DD469F6}"/>
    <dgm:cxn modelId="{DCE26F8F-66A8-4507-8013-224B57AA7262}" srcId="{09FCCD44-0AC4-4D81-99DB-AD08A7D69CFB}" destId="{8AA42A17-4496-4A1A-B68C-390A32110401}" srcOrd="0" destOrd="0" parTransId="{F02ECDB8-00FF-411E-90AE-D5498EF2693B}" sibTransId="{5F190F0B-5736-41F8-BF8E-9B56D984A625}"/>
    <dgm:cxn modelId="{13BC1326-33C0-4DC8-8247-69D9491D34D8}" type="presOf" srcId="{061CB326-E4F4-4A3E-A405-2D0E68041ACE}" destId="{4E48078C-7F16-4029-A8F4-002E9E163A39}" srcOrd="0" destOrd="0" presId="urn:microsoft.com/office/officeart/2005/8/layout/target3"/>
    <dgm:cxn modelId="{898FA99C-4A58-416E-B4BD-C96FB983CD77}" srcId="{09FCCD44-0AC4-4D81-99DB-AD08A7D69CFB}" destId="{1FF75B1A-79B5-4691-B830-512395263117}" srcOrd="1" destOrd="0" parTransId="{5887ED95-A789-4886-8F4A-EA27FE405054}" sibTransId="{D537174D-0462-49EA-A2B4-4F0A427CB9CB}"/>
    <dgm:cxn modelId="{8FD08B34-81B8-42BF-820C-33FBC328A6C5}" type="presOf" srcId="{F2D45A05-E2B6-4EDF-B47D-A202DAA0333F}" destId="{BF614A68-52D7-47A4-AEDF-0371FEEE96FE}" srcOrd="0" destOrd="1" presId="urn:microsoft.com/office/officeart/2005/8/layout/target3"/>
    <dgm:cxn modelId="{A21A2915-2E20-42F8-B0DB-A90429712D61}" type="presOf" srcId="{1FF75B1A-79B5-4691-B830-512395263117}" destId="{441C849C-E465-4977-88FF-AFF5BF87B0AE}" srcOrd="0" destOrd="1" presId="urn:microsoft.com/office/officeart/2005/8/layout/target3"/>
    <dgm:cxn modelId="{7571751F-7BCB-4333-86B9-D0AA20D7A1ED}" srcId="{E3E79599-2CCC-43CD-AE1F-3852EF4DDCD3}" destId="{08F5E591-4831-4999-82EB-68DB4B705D2A}" srcOrd="2" destOrd="0" parTransId="{CF070CA5-A954-4A5F-8DEE-5AF5E011408E}" sibTransId="{52380D29-B8FB-403B-BC0E-8CFF2FD4A695}"/>
    <dgm:cxn modelId="{8AE8F199-A545-4652-9559-C8D0DAAE9FD3}" type="presOf" srcId="{E3E79599-2CCC-43CD-AE1F-3852EF4DDCD3}" destId="{08AA18A4-4940-493D-829C-5B07196F2F6D}" srcOrd="1" destOrd="0" presId="urn:microsoft.com/office/officeart/2005/8/layout/target3"/>
    <dgm:cxn modelId="{DF756DFE-B351-4DCB-B378-A7BB6EBA499A}" srcId="{E3E79599-2CCC-43CD-AE1F-3852EF4DDCD3}" destId="{F2D45A05-E2B6-4EDF-B47D-A202DAA0333F}" srcOrd="1" destOrd="0" parTransId="{D6B3017B-B9C4-4927-B861-736FCF2430A7}" sibTransId="{8419B956-5497-4A30-88E1-77CE1AB8E991}"/>
    <dgm:cxn modelId="{637BB0D8-6511-42CF-A80D-9112C39D61F2}" type="presOf" srcId="{08F5E591-4831-4999-82EB-68DB4B705D2A}" destId="{BF614A68-52D7-47A4-AEDF-0371FEEE96FE}" srcOrd="0" destOrd="2" presId="urn:microsoft.com/office/officeart/2005/8/layout/target3"/>
    <dgm:cxn modelId="{33A3EBCB-15A3-4315-8193-9EA9E8C88F28}" type="presOf" srcId="{3A067DDA-CA5D-4D7E-83C0-C47BB7B13810}" destId="{0F77C75C-9FA7-47A6-9BA0-F1708F794251}" srcOrd="0" destOrd="0" presId="urn:microsoft.com/office/officeart/2005/8/layout/target3"/>
    <dgm:cxn modelId="{86B4A1E1-E663-46EE-8C26-47BE13B6BCB7}" type="presOf" srcId="{E6DC36F7-1F7C-4DD2-A6B1-DFDCD8D2E58A}" destId="{1FC0B681-736F-4FEC-B661-788A51751DDD}" srcOrd="0" destOrd="0" presId="urn:microsoft.com/office/officeart/2005/8/layout/target3"/>
    <dgm:cxn modelId="{562B8FDD-091A-4EB9-B870-2546EA8A6E03}" type="presOf" srcId="{3A067DDA-CA5D-4D7E-83C0-C47BB7B13810}" destId="{D9994693-75D7-4556-AD58-21A0AB4E39DC}" srcOrd="1" destOrd="0" presId="urn:microsoft.com/office/officeart/2005/8/layout/target3"/>
    <dgm:cxn modelId="{3A596143-B1B4-4591-9323-5AE451EA1688}" srcId="{E6DC36F7-1F7C-4DD2-A6B1-DFDCD8D2E58A}" destId="{061CB326-E4F4-4A3E-A405-2D0E68041ACE}" srcOrd="3" destOrd="0" parTransId="{79297DB0-F200-4169-B990-665D0F92EDA0}" sibTransId="{8E225CD4-AA3D-42C9-9A4C-746CB4E2DAFD}"/>
    <dgm:cxn modelId="{429D1FFC-DD9E-4484-BDEF-E4BAE88854A2}" srcId="{E6DC36F7-1F7C-4DD2-A6B1-DFDCD8D2E58A}" destId="{09FCCD44-0AC4-4D81-99DB-AD08A7D69CFB}" srcOrd="2" destOrd="0" parTransId="{158E30B8-56AF-4BCA-9289-02EB196ECBE2}" sibTransId="{B2A9B34D-2854-4437-A2AD-8E082E559827}"/>
    <dgm:cxn modelId="{1144D317-F8C8-452B-A32D-6417E459F362}" type="presOf" srcId="{5CB84CE4-8D93-4425-8022-D81F2D742446}" destId="{B81F867D-8A40-4235-890A-CDD375D5E6D8}" srcOrd="0" destOrd="0" presId="urn:microsoft.com/office/officeart/2005/8/layout/target3"/>
    <dgm:cxn modelId="{358EE4B1-EC08-4AB6-9200-6D1E857B7FD5}" type="presOf" srcId="{EAC2A5B6-A6B0-437D-A870-CED7AFB2491F}" destId="{BF614A68-52D7-47A4-AEDF-0371FEEE96FE}" srcOrd="0" destOrd="3" presId="urn:microsoft.com/office/officeart/2005/8/layout/target3"/>
    <dgm:cxn modelId="{B35623CD-1EFC-45FF-8104-15BF7E018D31}" type="presOf" srcId="{09FCCD44-0AC4-4D81-99DB-AD08A7D69CFB}" destId="{5F12A788-32D7-4034-9CF9-D255DE6ACAD5}" srcOrd="0" destOrd="0" presId="urn:microsoft.com/office/officeart/2005/8/layout/target3"/>
    <dgm:cxn modelId="{99D15D3B-2D92-4B2A-BEC2-B3A85E698415}" type="presOf" srcId="{8AA42A17-4496-4A1A-B68C-390A32110401}" destId="{441C849C-E465-4977-88FF-AFF5BF87B0AE}" srcOrd="0" destOrd="0" presId="urn:microsoft.com/office/officeart/2005/8/layout/target3"/>
    <dgm:cxn modelId="{AD77558E-E4F0-4010-9C3F-DC8222C7C8C0}" type="presParOf" srcId="{1FC0B681-736F-4FEC-B661-788A51751DDD}" destId="{58DE7FBE-0152-4EA2-B6E5-30E6E74442F3}" srcOrd="0" destOrd="0" presId="urn:microsoft.com/office/officeart/2005/8/layout/target3"/>
    <dgm:cxn modelId="{74B7ADA5-C3B8-4FE0-90BA-9D093976522F}" type="presParOf" srcId="{1FC0B681-736F-4FEC-B661-788A51751DDD}" destId="{8E0E877B-8DBD-4B4D-8F64-E8908FDE0900}" srcOrd="1" destOrd="0" presId="urn:microsoft.com/office/officeart/2005/8/layout/target3"/>
    <dgm:cxn modelId="{DF9BD0A0-0FBD-4542-8C0D-823025FCAC35}" type="presParOf" srcId="{1FC0B681-736F-4FEC-B661-788A51751DDD}" destId="{35792B05-B4E3-4AAB-9DFA-B296CA06BA8F}" srcOrd="2" destOrd="0" presId="urn:microsoft.com/office/officeart/2005/8/layout/target3"/>
    <dgm:cxn modelId="{7C17A442-D3BD-497C-A60E-C40B3A1E8117}" type="presParOf" srcId="{1FC0B681-736F-4FEC-B661-788A51751DDD}" destId="{08764B27-F6D1-4FE2-ABE8-C97E6A20120A}" srcOrd="3" destOrd="0" presId="urn:microsoft.com/office/officeart/2005/8/layout/target3"/>
    <dgm:cxn modelId="{A8C33E6D-165D-475A-813C-41F0DC06EA26}" type="presParOf" srcId="{1FC0B681-736F-4FEC-B661-788A51751DDD}" destId="{F12948B6-3986-4715-A252-EB01C121C2E4}" srcOrd="4" destOrd="0" presId="urn:microsoft.com/office/officeart/2005/8/layout/target3"/>
    <dgm:cxn modelId="{1DB15453-050D-438A-8ACE-5A2B13B51D09}" type="presParOf" srcId="{1FC0B681-736F-4FEC-B661-788A51751DDD}" destId="{0F77C75C-9FA7-47A6-9BA0-F1708F794251}" srcOrd="5" destOrd="0" presId="urn:microsoft.com/office/officeart/2005/8/layout/target3"/>
    <dgm:cxn modelId="{CAA2132A-F384-451A-9827-E0A2FE9827B0}" type="presParOf" srcId="{1FC0B681-736F-4FEC-B661-788A51751DDD}" destId="{31270DF5-53E1-46DC-8F45-753B42BC7835}" srcOrd="6" destOrd="0" presId="urn:microsoft.com/office/officeart/2005/8/layout/target3"/>
    <dgm:cxn modelId="{993AE491-4990-4EAE-9071-183D37DE4D37}" type="presParOf" srcId="{1FC0B681-736F-4FEC-B661-788A51751DDD}" destId="{602ECC17-9CFD-4857-A6ED-605CEA902196}" srcOrd="7" destOrd="0" presId="urn:microsoft.com/office/officeart/2005/8/layout/target3"/>
    <dgm:cxn modelId="{82DAAFAF-5F39-44A4-B826-D0139B4FA97D}" type="presParOf" srcId="{1FC0B681-736F-4FEC-B661-788A51751DDD}" destId="{5F12A788-32D7-4034-9CF9-D255DE6ACAD5}" srcOrd="8" destOrd="0" presId="urn:microsoft.com/office/officeart/2005/8/layout/target3"/>
    <dgm:cxn modelId="{4711DD10-84AE-4FA5-9C40-D0AD7E6BB096}" type="presParOf" srcId="{1FC0B681-736F-4FEC-B661-788A51751DDD}" destId="{F0255722-D3A8-4654-94D7-C2527111B587}" srcOrd="9" destOrd="0" presId="urn:microsoft.com/office/officeart/2005/8/layout/target3"/>
    <dgm:cxn modelId="{C4EAEFBD-2875-49ED-8EAA-A688E3543842}" type="presParOf" srcId="{1FC0B681-736F-4FEC-B661-788A51751DDD}" destId="{8ADA6A0B-8EDE-477D-B1E1-4EC421FFE3A3}" srcOrd="10" destOrd="0" presId="urn:microsoft.com/office/officeart/2005/8/layout/target3"/>
    <dgm:cxn modelId="{89035B3D-7C44-46C4-96C0-0D40C5E85B68}" type="presParOf" srcId="{1FC0B681-736F-4FEC-B661-788A51751DDD}" destId="{4E48078C-7F16-4029-A8F4-002E9E163A39}" srcOrd="11" destOrd="0" presId="urn:microsoft.com/office/officeart/2005/8/layout/target3"/>
    <dgm:cxn modelId="{C2BAF8A5-2E56-42C9-A74D-6A8A968A94E8}" type="presParOf" srcId="{1FC0B681-736F-4FEC-B661-788A51751DDD}" destId="{08AA18A4-4940-493D-829C-5B07196F2F6D}" srcOrd="12" destOrd="0" presId="urn:microsoft.com/office/officeart/2005/8/layout/target3"/>
    <dgm:cxn modelId="{4A92DDA1-0F65-4C1C-8D36-455B20F2BE89}" type="presParOf" srcId="{1FC0B681-736F-4FEC-B661-788A51751DDD}" destId="{BF614A68-52D7-47A4-AEDF-0371FEEE96FE}" srcOrd="13" destOrd="0" presId="urn:microsoft.com/office/officeart/2005/8/layout/target3"/>
    <dgm:cxn modelId="{5F59D781-290B-49BA-8A52-7BD82FC4F3AD}" type="presParOf" srcId="{1FC0B681-736F-4FEC-B661-788A51751DDD}" destId="{D9994693-75D7-4556-AD58-21A0AB4E39DC}" srcOrd="14" destOrd="0" presId="urn:microsoft.com/office/officeart/2005/8/layout/target3"/>
    <dgm:cxn modelId="{5F995DD1-53EF-4B06-A3F2-BA4F391AF91E}" type="presParOf" srcId="{1FC0B681-736F-4FEC-B661-788A51751DDD}" destId="{B81F867D-8A40-4235-890A-CDD375D5E6D8}" srcOrd="15" destOrd="0" presId="urn:microsoft.com/office/officeart/2005/8/layout/target3"/>
    <dgm:cxn modelId="{2C2B84BC-2B56-4FF1-97F1-DFBEBBAF14F6}" type="presParOf" srcId="{1FC0B681-736F-4FEC-B661-788A51751DDD}" destId="{871C93EB-9603-405E-9F0F-6FBC8FE34D5B}" srcOrd="16" destOrd="0" presId="urn:microsoft.com/office/officeart/2005/8/layout/target3"/>
    <dgm:cxn modelId="{F5155597-171B-4B23-907E-077A46E5C77F}" type="presParOf" srcId="{1FC0B681-736F-4FEC-B661-788A51751DDD}" destId="{441C849C-E465-4977-88FF-AFF5BF87B0AE}" srcOrd="17" destOrd="0" presId="urn:microsoft.com/office/officeart/2005/8/layout/target3"/>
    <dgm:cxn modelId="{1AF0CDE0-5B25-4EA6-AB40-C864BC1A6DE6}" type="presParOf" srcId="{1FC0B681-736F-4FEC-B661-788A51751DDD}" destId="{F573ADFD-71B8-47A2-BC4F-7A9E9FC08505}" srcOrd="18" destOrd="0" presId="urn:microsoft.com/office/officeart/2005/8/layout/target3"/>
    <dgm:cxn modelId="{81CC78DC-81EC-44E6-8C20-544096C95351}" type="presParOf" srcId="{1FC0B681-736F-4FEC-B661-788A51751DDD}" destId="{589952D4-5AE6-46A4-9D81-945179D55DF0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433D03-57BE-4C7B-B533-8B65E654F128}">
      <dsp:nvSpPr>
        <dsp:cNvPr id="0" name=""/>
        <dsp:cNvSpPr/>
      </dsp:nvSpPr>
      <dsp:spPr>
        <a:xfrm>
          <a:off x="0" y="3157503"/>
          <a:ext cx="7704856" cy="33226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just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latin typeface="Georgia" pitchFamily="18" charset="0"/>
            </a:rPr>
            <a:t>Путем графических упражнений обеспечить необходимый уровень развития дошкольников  для их успешного обучения в школе </a:t>
          </a:r>
          <a:endParaRPr lang="ru-RU" sz="3600" b="1" kern="1200" dirty="0">
            <a:latin typeface="Georgia" pitchFamily="18" charset="0"/>
          </a:endParaRPr>
        </a:p>
      </dsp:txBody>
      <dsp:txXfrm>
        <a:off x="0" y="3157503"/>
        <a:ext cx="7704856" cy="3322634"/>
      </dsp:txXfrm>
    </dsp:sp>
    <dsp:sp modelId="{B9C252CB-1FBE-4F0C-A348-F1D22547DBDA}">
      <dsp:nvSpPr>
        <dsp:cNvPr id="0" name=""/>
        <dsp:cNvSpPr/>
      </dsp:nvSpPr>
      <dsp:spPr>
        <a:xfrm rot="10800000">
          <a:off x="0" y="582"/>
          <a:ext cx="7704856" cy="320676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 rot="-10800000">
        <a:off x="0" y="582"/>
        <a:ext cx="7704856" cy="1125572"/>
      </dsp:txXfrm>
    </dsp:sp>
    <dsp:sp modelId="{5E059F15-4FD5-4D04-BC09-58F428027470}">
      <dsp:nvSpPr>
        <dsp:cNvPr id="0" name=""/>
        <dsp:cNvSpPr/>
      </dsp:nvSpPr>
      <dsp:spPr>
        <a:xfrm>
          <a:off x="0" y="27331"/>
          <a:ext cx="7704856" cy="10527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45720" rIns="256032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</a:rPr>
            <a:t>ЦЕЛЬ:</a:t>
          </a:r>
          <a:endParaRPr lang="ru-RU" sz="3600" b="1" kern="1200" dirty="0">
            <a:solidFill>
              <a:schemeClr val="accent1">
                <a:lumMod val="50000"/>
              </a:schemeClr>
            </a:solidFill>
            <a:latin typeface="Georgia" pitchFamily="18" charset="0"/>
          </a:endParaRPr>
        </a:p>
      </dsp:txBody>
      <dsp:txXfrm>
        <a:off x="0" y="27331"/>
        <a:ext cx="7704856" cy="10527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0E340A-8D3C-4FB2-B032-467749F53758}">
      <dsp:nvSpPr>
        <dsp:cNvPr id="0" name=""/>
        <dsp:cNvSpPr/>
      </dsp:nvSpPr>
      <dsp:spPr>
        <a:xfrm>
          <a:off x="0" y="484775"/>
          <a:ext cx="7776864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2A59B0-D3EB-47C0-B0F8-5C090B12389D}">
      <dsp:nvSpPr>
        <dsp:cNvPr id="0" name=""/>
        <dsp:cNvSpPr/>
      </dsp:nvSpPr>
      <dsp:spPr>
        <a:xfrm>
          <a:off x="388843" y="71495"/>
          <a:ext cx="5443804" cy="8265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5763" tIns="0" rIns="205763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bg2">
                  <a:lumMod val="25000"/>
                </a:schemeClr>
              </a:solidFill>
              <a:latin typeface="Georgia" pitchFamily="18" charset="0"/>
            </a:rPr>
            <a:t>1. СВЕРХУ ВНИЗ</a:t>
          </a:r>
          <a:endParaRPr lang="ru-RU" sz="2800" b="1" kern="1200" dirty="0">
            <a:solidFill>
              <a:schemeClr val="bg2">
                <a:lumMod val="25000"/>
              </a:schemeClr>
            </a:solidFill>
            <a:latin typeface="Georgia" pitchFamily="18" charset="0"/>
          </a:endParaRPr>
        </a:p>
      </dsp:txBody>
      <dsp:txXfrm>
        <a:off x="429192" y="111844"/>
        <a:ext cx="5363106" cy="745862"/>
      </dsp:txXfrm>
    </dsp:sp>
    <dsp:sp modelId="{89A0AD14-453C-4C96-A064-297DE12A7197}">
      <dsp:nvSpPr>
        <dsp:cNvPr id="0" name=""/>
        <dsp:cNvSpPr/>
      </dsp:nvSpPr>
      <dsp:spPr>
        <a:xfrm>
          <a:off x="0" y="1754856"/>
          <a:ext cx="7776864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C80BB4-2E51-4AA2-ADCD-88DC8B20ABAE}">
      <dsp:nvSpPr>
        <dsp:cNvPr id="0" name=""/>
        <dsp:cNvSpPr/>
      </dsp:nvSpPr>
      <dsp:spPr>
        <a:xfrm>
          <a:off x="360041" y="1440159"/>
          <a:ext cx="5443804" cy="8265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5763" tIns="0" rIns="205763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bg2">
                  <a:lumMod val="25000"/>
                </a:schemeClr>
              </a:solidFill>
              <a:latin typeface="Georgia" pitchFamily="18" charset="0"/>
            </a:rPr>
            <a:t>2. СПРАВА НАЛЕВО</a:t>
          </a:r>
          <a:endParaRPr lang="ru-RU" sz="2800" b="1" kern="1200" dirty="0">
            <a:solidFill>
              <a:schemeClr val="bg2">
                <a:lumMod val="25000"/>
              </a:schemeClr>
            </a:solidFill>
            <a:latin typeface="Georgia" pitchFamily="18" charset="0"/>
          </a:endParaRPr>
        </a:p>
      </dsp:txBody>
      <dsp:txXfrm>
        <a:off x="400390" y="1480508"/>
        <a:ext cx="5363106" cy="745862"/>
      </dsp:txXfrm>
    </dsp:sp>
    <dsp:sp modelId="{63B80C76-990D-4DBB-94FA-B48BC01DAF7E}">
      <dsp:nvSpPr>
        <dsp:cNvPr id="0" name=""/>
        <dsp:cNvSpPr/>
      </dsp:nvSpPr>
      <dsp:spPr>
        <a:xfrm>
          <a:off x="0" y="3024936"/>
          <a:ext cx="7776864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6DC3AB-AF3D-4B71-A085-A796D94477B1}">
      <dsp:nvSpPr>
        <dsp:cNvPr id="0" name=""/>
        <dsp:cNvSpPr/>
      </dsp:nvSpPr>
      <dsp:spPr>
        <a:xfrm>
          <a:off x="388843" y="2611656"/>
          <a:ext cx="5443804" cy="8265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5763" tIns="0" rIns="205763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bg2">
                  <a:lumMod val="25000"/>
                </a:schemeClr>
              </a:solidFill>
              <a:latin typeface="Georgia" pitchFamily="18" charset="0"/>
            </a:rPr>
            <a:t>3. </a:t>
          </a:r>
          <a:r>
            <a:rPr lang="ru-RU" sz="2800" b="1" kern="1200" dirty="0" smtClean="0">
              <a:solidFill>
                <a:schemeClr val="bg2">
                  <a:lumMod val="25000"/>
                </a:schemeClr>
              </a:solidFill>
              <a:latin typeface="Georgia" pitchFamily="18" charset="0"/>
            </a:rPr>
            <a:t>СОБЛЮДЕНИЕ ГРАНИЦ </a:t>
          </a:r>
          <a:r>
            <a:rPr lang="ru-RU" sz="2800" b="1" kern="1200" dirty="0" smtClean="0">
              <a:solidFill>
                <a:schemeClr val="bg2">
                  <a:lumMod val="25000"/>
                </a:schemeClr>
              </a:solidFill>
              <a:latin typeface="Georgia" pitchFamily="18" charset="0"/>
            </a:rPr>
            <a:t>ОБЪЕКТА</a:t>
          </a:r>
          <a:endParaRPr lang="ru-RU" sz="2800" b="1" kern="1200" dirty="0">
            <a:solidFill>
              <a:schemeClr val="bg2">
                <a:lumMod val="25000"/>
              </a:schemeClr>
            </a:solidFill>
            <a:latin typeface="Georgia" pitchFamily="18" charset="0"/>
          </a:endParaRPr>
        </a:p>
      </dsp:txBody>
      <dsp:txXfrm>
        <a:off x="429192" y="2652005"/>
        <a:ext cx="5363106" cy="745862"/>
      </dsp:txXfrm>
    </dsp:sp>
    <dsp:sp modelId="{14260176-0017-4332-936C-32F0B3D426B0}">
      <dsp:nvSpPr>
        <dsp:cNvPr id="0" name=""/>
        <dsp:cNvSpPr/>
      </dsp:nvSpPr>
      <dsp:spPr>
        <a:xfrm>
          <a:off x="0" y="4295016"/>
          <a:ext cx="7776864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068752-A095-448A-B622-AF1D803B1D7F}">
      <dsp:nvSpPr>
        <dsp:cNvPr id="0" name=""/>
        <dsp:cNvSpPr/>
      </dsp:nvSpPr>
      <dsp:spPr>
        <a:xfrm>
          <a:off x="388843" y="3881736"/>
          <a:ext cx="5443804" cy="8265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5763" tIns="0" rIns="205763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bg2">
                  <a:lumMod val="25000"/>
                </a:schemeClr>
              </a:solidFill>
              <a:latin typeface="Georgia" pitchFamily="18" charset="0"/>
            </a:rPr>
            <a:t>4. РАВНОЕ РАСТОЯНИЕ МЕЖДУ ШТРИХАМИ</a:t>
          </a:r>
          <a:endParaRPr lang="ru-RU" sz="2800" b="1" kern="1200" dirty="0">
            <a:solidFill>
              <a:schemeClr val="bg2">
                <a:lumMod val="25000"/>
              </a:schemeClr>
            </a:solidFill>
            <a:latin typeface="Georgia" pitchFamily="18" charset="0"/>
          </a:endParaRPr>
        </a:p>
      </dsp:txBody>
      <dsp:txXfrm>
        <a:off x="429192" y="3922085"/>
        <a:ext cx="5363106" cy="7458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DE7FBE-0152-4EA2-B6E5-30E6E74442F3}">
      <dsp:nvSpPr>
        <dsp:cNvPr id="0" name=""/>
        <dsp:cNvSpPr/>
      </dsp:nvSpPr>
      <dsp:spPr>
        <a:xfrm>
          <a:off x="-82721" y="492420"/>
          <a:ext cx="4666118" cy="4899517"/>
        </a:xfrm>
        <a:prstGeom prst="pie">
          <a:avLst>
            <a:gd name="adj1" fmla="val 5400000"/>
            <a:gd name="adj2" fmla="val 1620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792B05-B4E3-4AAB-9DFA-B296CA06BA8F}">
      <dsp:nvSpPr>
        <dsp:cNvPr id="0" name=""/>
        <dsp:cNvSpPr/>
      </dsp:nvSpPr>
      <dsp:spPr>
        <a:xfrm>
          <a:off x="2304254" y="523683"/>
          <a:ext cx="5443804" cy="4832418"/>
        </a:xfrm>
        <a:prstGeom prst="rect">
          <a:avLst/>
        </a:prstGeom>
        <a:solidFill>
          <a:schemeClr val="accent2">
            <a:alpha val="9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</a:rPr>
            <a:t>ПОЗНАНИЕ</a:t>
          </a:r>
          <a:endParaRPr lang="ru-RU" sz="1800" b="1" kern="1200" dirty="0">
            <a:solidFill>
              <a:schemeClr val="accent1">
                <a:lumMod val="50000"/>
              </a:schemeClr>
            </a:solidFill>
            <a:latin typeface="Georgia" pitchFamily="18" charset="0"/>
          </a:endParaRPr>
        </a:p>
      </dsp:txBody>
      <dsp:txXfrm>
        <a:off x="2304254" y="523683"/>
        <a:ext cx="2721902" cy="1026889"/>
      </dsp:txXfrm>
    </dsp:sp>
    <dsp:sp modelId="{F12948B6-3986-4715-A252-EB01C121C2E4}">
      <dsp:nvSpPr>
        <dsp:cNvPr id="0" name=""/>
        <dsp:cNvSpPr/>
      </dsp:nvSpPr>
      <dsp:spPr>
        <a:xfrm>
          <a:off x="519179" y="1668970"/>
          <a:ext cx="3441262" cy="3019225"/>
        </a:xfrm>
        <a:prstGeom prst="pie">
          <a:avLst>
            <a:gd name="adj1" fmla="val 5400000"/>
            <a:gd name="adj2" fmla="val 1620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77C75C-9FA7-47A6-9BA0-F1708F794251}">
      <dsp:nvSpPr>
        <dsp:cNvPr id="0" name=""/>
        <dsp:cNvSpPr/>
      </dsp:nvSpPr>
      <dsp:spPr>
        <a:xfrm>
          <a:off x="2304254" y="1740962"/>
          <a:ext cx="5443804" cy="1810654"/>
        </a:xfrm>
        <a:prstGeom prst="rect">
          <a:avLst/>
        </a:prstGeom>
        <a:solidFill>
          <a:schemeClr val="bg2">
            <a:lumMod val="90000"/>
            <a:alpha val="9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990033"/>
              </a:solidFill>
              <a:latin typeface="Georgia" pitchFamily="18" charset="0"/>
            </a:rPr>
            <a:t>КОММУНИКАЦИЯ</a:t>
          </a:r>
          <a:endParaRPr lang="ru-RU" sz="1800" b="1" kern="1200" dirty="0">
            <a:solidFill>
              <a:srgbClr val="990033"/>
            </a:solidFill>
            <a:latin typeface="Georgia" pitchFamily="18" charset="0"/>
          </a:endParaRPr>
        </a:p>
      </dsp:txBody>
      <dsp:txXfrm>
        <a:off x="2304254" y="1740962"/>
        <a:ext cx="2721902" cy="521714"/>
      </dsp:txXfrm>
    </dsp:sp>
    <dsp:sp modelId="{602ECC17-9CFD-4857-A6ED-605CEA902196}">
      <dsp:nvSpPr>
        <dsp:cNvPr id="0" name=""/>
        <dsp:cNvSpPr/>
      </dsp:nvSpPr>
      <dsp:spPr>
        <a:xfrm>
          <a:off x="1116844" y="2472628"/>
          <a:ext cx="2216406" cy="2216406"/>
        </a:xfrm>
        <a:prstGeom prst="pie">
          <a:avLst>
            <a:gd name="adj1" fmla="val 5400000"/>
            <a:gd name="adj2" fmla="val 1620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12A788-32D7-4034-9CF9-D255DE6ACAD5}">
      <dsp:nvSpPr>
        <dsp:cNvPr id="0" name=""/>
        <dsp:cNvSpPr/>
      </dsp:nvSpPr>
      <dsp:spPr>
        <a:xfrm>
          <a:off x="2304254" y="2461036"/>
          <a:ext cx="5443804" cy="2045344"/>
        </a:xfrm>
        <a:prstGeom prst="rect">
          <a:avLst/>
        </a:prstGeom>
        <a:solidFill>
          <a:schemeClr val="accent2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</a:rPr>
            <a:t>ХУДОЖЕСТВЕННОЕ ТВОРЧЕСТВО</a:t>
          </a:r>
          <a:endParaRPr lang="ru-RU" sz="1800" b="1" kern="1200" dirty="0">
            <a:solidFill>
              <a:schemeClr val="accent1">
                <a:lumMod val="50000"/>
              </a:schemeClr>
            </a:solidFill>
            <a:latin typeface="Georgia" pitchFamily="18" charset="0"/>
          </a:endParaRPr>
        </a:p>
      </dsp:txBody>
      <dsp:txXfrm>
        <a:off x="2304254" y="2461036"/>
        <a:ext cx="2721902" cy="915022"/>
      </dsp:txXfrm>
    </dsp:sp>
    <dsp:sp modelId="{8ADA6A0B-8EDE-477D-B1E1-4EC421FFE3A3}">
      <dsp:nvSpPr>
        <dsp:cNvPr id="0" name=""/>
        <dsp:cNvSpPr/>
      </dsp:nvSpPr>
      <dsp:spPr>
        <a:xfrm>
          <a:off x="1800197" y="3685184"/>
          <a:ext cx="991550" cy="991550"/>
        </a:xfrm>
        <a:prstGeom prst="pie">
          <a:avLst>
            <a:gd name="adj1" fmla="val 5400000"/>
            <a:gd name="adj2" fmla="val 1620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48078C-7F16-4029-A8F4-002E9E163A39}">
      <dsp:nvSpPr>
        <dsp:cNvPr id="0" name=""/>
        <dsp:cNvSpPr/>
      </dsp:nvSpPr>
      <dsp:spPr>
        <a:xfrm>
          <a:off x="2304254" y="3685184"/>
          <a:ext cx="5443804" cy="991550"/>
        </a:xfrm>
        <a:prstGeom prst="rect">
          <a:avLst/>
        </a:prstGeom>
        <a:solidFill>
          <a:schemeClr val="bg2">
            <a:lumMod val="90000"/>
            <a:alpha val="9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990033"/>
              </a:solidFill>
              <a:latin typeface="Georgia" pitchFamily="18" charset="0"/>
            </a:rPr>
            <a:t>СОЦИАЛИЗАЦИЯ</a:t>
          </a:r>
          <a:endParaRPr lang="ru-RU" sz="1800" b="1" kern="1200" dirty="0">
            <a:solidFill>
              <a:srgbClr val="990033"/>
            </a:solidFill>
            <a:latin typeface="Georgia" pitchFamily="18" charset="0"/>
          </a:endParaRPr>
        </a:p>
      </dsp:txBody>
      <dsp:txXfrm>
        <a:off x="2304254" y="3685184"/>
        <a:ext cx="2721902" cy="991550"/>
      </dsp:txXfrm>
    </dsp:sp>
    <dsp:sp modelId="{BF614A68-52D7-47A4-AEDF-0371FEEE96FE}">
      <dsp:nvSpPr>
        <dsp:cNvPr id="0" name=""/>
        <dsp:cNvSpPr/>
      </dsp:nvSpPr>
      <dsp:spPr>
        <a:xfrm>
          <a:off x="4320490" y="804860"/>
          <a:ext cx="3153949" cy="991550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>
              <a:latin typeface="Georgia" pitchFamily="18" charset="0"/>
            </a:rPr>
            <a:t>РАЗВИТИЕ ЛОГИЧЕСКОГО МЫШЛЕНИЯ</a:t>
          </a:r>
          <a:endParaRPr lang="ru-RU" sz="1100" b="1" kern="1200" dirty="0">
            <a:latin typeface="Georgia" pitchFamily="18" charset="0"/>
          </a:endParaRP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>
              <a:latin typeface="Georgia" pitchFamily="18" charset="0"/>
            </a:rPr>
            <a:t>РАЗВИТИЕ ЭЛЕМЕНТАРНЫХ МАТЕМАТИЧЕСКИХ ПРЕДСТАВЛЕНИЙ</a:t>
          </a:r>
          <a:endParaRPr lang="ru-RU" sz="1100" b="1" kern="1200" dirty="0">
            <a:latin typeface="Georgia" pitchFamily="18" charset="0"/>
          </a:endParaRP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>
              <a:latin typeface="Georgia" pitchFamily="18" charset="0"/>
            </a:rPr>
            <a:t>ОРИЕНТИРОВКА В ПРОСТРАНСТВЕ</a:t>
          </a:r>
          <a:endParaRPr lang="ru-RU" sz="1100" b="1" kern="1200" dirty="0">
            <a:latin typeface="Georgia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 dirty="0"/>
        </a:p>
      </dsp:txBody>
      <dsp:txXfrm>
        <a:off x="4320490" y="804860"/>
        <a:ext cx="3153949" cy="991550"/>
      </dsp:txXfrm>
    </dsp:sp>
    <dsp:sp modelId="{B81F867D-8A40-4235-890A-CDD375D5E6D8}">
      <dsp:nvSpPr>
        <dsp:cNvPr id="0" name=""/>
        <dsp:cNvSpPr/>
      </dsp:nvSpPr>
      <dsp:spPr>
        <a:xfrm>
          <a:off x="4905277" y="1596950"/>
          <a:ext cx="2822721" cy="991550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latin typeface="Georgia" pitchFamily="18" charset="0"/>
            </a:rPr>
            <a:t>РАЗВИТИЕ РЕЧИ  И ОЗНАКОМЛЕНИЕ  С ХУД. ЛИТЕРАТУРОЙ </a:t>
          </a:r>
          <a:r>
            <a:rPr lang="ru-RU" sz="1900" kern="1200" dirty="0" smtClean="0"/>
            <a:t>          </a:t>
          </a:r>
          <a:endParaRPr lang="ru-RU" sz="1200" b="1" kern="1200" dirty="0">
            <a:latin typeface="Georgia" pitchFamily="18" charset="0"/>
          </a:endParaRPr>
        </a:p>
      </dsp:txBody>
      <dsp:txXfrm>
        <a:off x="4905277" y="1596950"/>
        <a:ext cx="2822721" cy="991550"/>
      </dsp:txXfrm>
    </dsp:sp>
    <dsp:sp modelId="{441C849C-E465-4977-88FF-AFF5BF87B0AE}">
      <dsp:nvSpPr>
        <dsp:cNvPr id="0" name=""/>
        <dsp:cNvSpPr/>
      </dsp:nvSpPr>
      <dsp:spPr>
        <a:xfrm>
          <a:off x="4896540" y="2533053"/>
          <a:ext cx="2721902" cy="991550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latin typeface="Georgia" pitchFamily="18" charset="0"/>
            </a:rPr>
            <a:t>ИЗОБРАЗИТЕЛЬНАЯ ДЕЯТЕЛЬНОСТЬ</a:t>
          </a:r>
          <a:endParaRPr lang="ru-RU" sz="1200" b="1" kern="1200" dirty="0">
            <a:latin typeface="Georgia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latin typeface="Georgia" pitchFamily="18" charset="0"/>
            </a:rPr>
            <a:t>КОНСТРУИРОВАНИЕ</a:t>
          </a:r>
          <a:endParaRPr lang="ru-RU" sz="1200" b="1" kern="1200" dirty="0">
            <a:latin typeface="Georgia" pitchFamily="18" charset="0"/>
          </a:endParaRPr>
        </a:p>
      </dsp:txBody>
      <dsp:txXfrm>
        <a:off x="4896540" y="2533053"/>
        <a:ext cx="2721902" cy="9915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13.08.2017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/>
              <a:pPr/>
              <a:t>13.08.2017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829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B13F9A"/>
                </a:solidFill>
              </a:rPr>
              <a:pPr/>
              <a:t>13.08.2017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9579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srgbClr val="B13F9A"/>
                </a:solidFill>
              </a:rPr>
              <a:pPr/>
              <a:t>13.08.2017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0732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B13F9A"/>
                </a:solidFill>
              </a:rPr>
              <a:pPr/>
              <a:t>13.08.2017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225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B13F9A"/>
                </a:solidFill>
              </a:rPr>
              <a:pPr/>
              <a:t>13.08.2017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6308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B13F9A"/>
                </a:solidFill>
              </a:rPr>
              <a:pPr/>
              <a:t>13.08.2017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1972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srgbClr val="B13F9A"/>
                </a:solidFill>
              </a:rPr>
              <a:pPr/>
              <a:t>13.08.2017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8524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B13F9A"/>
                </a:solidFill>
              </a:rPr>
              <a:pPr/>
              <a:t>13.08.2017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204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F4E7ED"/>
                </a:solidFill>
              </a:rPr>
              <a:pPr/>
              <a:t>13.08.2017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4E7E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F4E7ED"/>
                </a:solidFill>
              </a:rPr>
              <a:pPr/>
              <a:t>‹#›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8327203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B13F9A"/>
                </a:solidFill>
              </a:rPr>
              <a:pPr/>
              <a:t>13.08.2017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4271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B13F9A"/>
                </a:solidFill>
              </a:rPr>
              <a:pPr/>
              <a:t>13.08.2017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8176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/>
              <a:pPr/>
              <a:t>13.08.2017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0887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B13F9A"/>
                </a:solidFill>
              </a:rPr>
              <a:pPr/>
              <a:t>13.08.2017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9980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srgbClr val="B13F9A"/>
                </a:solidFill>
              </a:rPr>
              <a:pPr/>
              <a:t>13.08.2017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9738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B13F9A"/>
                </a:solidFill>
              </a:rPr>
              <a:pPr/>
              <a:t>13.08.2017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2630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B13F9A"/>
                </a:solidFill>
              </a:rPr>
              <a:pPr/>
              <a:t>13.08.2017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1573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B13F9A"/>
                </a:solidFill>
              </a:rPr>
              <a:pPr/>
              <a:t>13.08.2017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5331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srgbClr val="B13F9A"/>
                </a:solidFill>
              </a:rPr>
              <a:pPr/>
              <a:t>13.08.2017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899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B13F9A"/>
                </a:solidFill>
              </a:rPr>
              <a:pPr/>
              <a:t>13.08.2017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1862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F4E7ED"/>
                </a:solidFill>
              </a:rPr>
              <a:pPr/>
              <a:t>13.08.2017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4E7E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F4E7ED"/>
                </a:solidFill>
              </a:rPr>
              <a:pPr/>
              <a:t>‹#›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9816015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B13F9A"/>
                </a:solidFill>
              </a:rPr>
              <a:pPr/>
              <a:t>13.08.2017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4813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B13F9A"/>
                </a:solidFill>
              </a:rPr>
              <a:pPr/>
              <a:t>13.08.2017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8704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/>
              <a:pPr/>
              <a:t>13.08.2017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34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B13F9A"/>
                </a:solidFill>
              </a:rPr>
              <a:pPr/>
              <a:t>13.08.2017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1541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srgbClr val="B13F9A"/>
                </a:solidFill>
              </a:rPr>
              <a:pPr/>
              <a:t>13.08.2017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502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B13F9A"/>
                </a:solidFill>
              </a:rPr>
              <a:pPr/>
              <a:t>13.08.2017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293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B13F9A"/>
                </a:solidFill>
              </a:rPr>
              <a:pPr/>
              <a:t>13.08.2017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1210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B13F9A"/>
                </a:solidFill>
              </a:rPr>
              <a:pPr/>
              <a:t>13.08.2017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495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srgbClr val="B13F9A"/>
                </a:solidFill>
              </a:rPr>
              <a:pPr/>
              <a:t>13.08.2017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666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B13F9A"/>
                </a:solidFill>
              </a:rPr>
              <a:pPr/>
              <a:t>13.08.2017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8651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F4E7ED"/>
                </a:solidFill>
              </a:rPr>
              <a:pPr/>
              <a:t>13.08.2017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4E7E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F4E7ED"/>
                </a:solidFill>
              </a:rPr>
              <a:pPr/>
              <a:t>‹#›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0245292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B13F9A"/>
                </a:solidFill>
              </a:rPr>
              <a:pPr/>
              <a:t>13.08.2017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4812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B13F9A"/>
                </a:solidFill>
              </a:rPr>
              <a:pPr/>
              <a:t>13.08.2017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988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srgbClr val="B13F9A"/>
                </a:solidFill>
              </a:rPr>
              <a:pPr/>
              <a:t>13.08.2017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444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srgbClr val="B13F9A"/>
                </a:solidFill>
              </a:rPr>
              <a:pPr/>
              <a:t>13.08.2017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455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srgbClr val="B13F9A"/>
                </a:solidFill>
              </a:rPr>
              <a:pPr/>
              <a:t>13.08.2017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65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microsoft.com/office/2007/relationships/hdphoto" Target="../media/hdphoto4.wdp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031" y="620688"/>
            <a:ext cx="7920880" cy="1559666"/>
          </a:xfrm>
          <a:ln>
            <a:solidFill>
              <a:schemeClr val="bg2">
                <a:lumMod val="90000"/>
              </a:schemeClr>
            </a:solidFill>
          </a:ln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МАСТЕРСКАЯ КАРАНДАША</a:t>
            </a:r>
            <a:endParaRPr lang="ru-RU" sz="7200" cap="none" spc="50" dirty="0">
              <a:ln w="11430"/>
              <a:solidFill>
                <a:srgbClr val="FF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86688" y="2348880"/>
            <a:ext cx="4941762" cy="3816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Georgia" pitchFamily="18" charset="0"/>
              </a:rPr>
              <a:t>Воспитателя первой категории </a:t>
            </a:r>
            <a:r>
              <a:rPr lang="ru-RU" sz="4000" b="1" dirty="0" smtClean="0">
                <a:latin typeface="Georgia" pitchFamily="18" charset="0"/>
              </a:rPr>
              <a:t>Карповой О.П.   </a:t>
            </a:r>
          </a:p>
          <a:p>
            <a:pPr algn="ctr"/>
            <a:r>
              <a:rPr lang="ru-RU" b="1" dirty="0" smtClean="0">
                <a:latin typeface="Georgia" pitchFamily="18" charset="0"/>
              </a:rPr>
              <a:t>МБДОУ «Детский сад № 29 «</a:t>
            </a:r>
            <a:r>
              <a:rPr lang="ru-RU" b="1" dirty="0" err="1" smtClean="0">
                <a:latin typeface="Georgia" pitchFamily="18" charset="0"/>
              </a:rPr>
              <a:t>Рябинушка</a:t>
            </a:r>
            <a:r>
              <a:rPr lang="ru-RU" b="1" dirty="0" smtClean="0">
                <a:latin typeface="Georgia" pitchFamily="18" charset="0"/>
              </a:rPr>
              <a:t>» </a:t>
            </a:r>
          </a:p>
          <a:p>
            <a:pPr algn="ctr"/>
            <a:r>
              <a:rPr lang="ru-RU" b="1" dirty="0" smtClean="0">
                <a:latin typeface="Georgia" pitchFamily="18" charset="0"/>
              </a:rPr>
              <a:t>комбинированного вида»</a:t>
            </a:r>
            <a:endParaRPr lang="ru-RU" b="1" dirty="0">
              <a:latin typeface="Georgia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31" y="2409386"/>
            <a:ext cx="3641889" cy="434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46"/>
          <a:stretch/>
        </p:blipFill>
        <p:spPr>
          <a:xfrm rot="16200000">
            <a:off x="6008164" y="3087058"/>
            <a:ext cx="5184578" cy="10306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40518" y="2409386"/>
            <a:ext cx="3366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Практико-ориентированный, </a:t>
            </a:r>
          </a:p>
          <a:p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с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реднесрочный(1 год) проект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7864" y="5589240"/>
            <a:ext cx="4334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Участники :дети подготовительной гр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736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799378" y="692696"/>
            <a:ext cx="3327413" cy="15001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Georgia" pitchFamily="18" charset="0"/>
              </a:rPr>
              <a:t>2. Использование в рисунке фигурных линеек</a:t>
            </a:r>
            <a:endParaRPr lang="ru-RU" sz="2400" b="1" dirty="0">
              <a:latin typeface="Georgia" pitchFamily="18" charset="0"/>
            </a:endParaRPr>
          </a:p>
        </p:txBody>
      </p:sp>
      <p:pic>
        <p:nvPicPr>
          <p:cNvPr id="15362" name="Picture 2" descr="D:\В детском саду\IMG_2177.JPG"/>
          <p:cNvPicPr>
            <a:picLocks noChangeAspect="1" noChangeArrowheads="1"/>
          </p:cNvPicPr>
          <p:nvPr/>
        </p:nvPicPr>
        <p:blipFill>
          <a:blip r:embed="rId2" cstate="print">
            <a:lum contrast="64000"/>
          </a:blip>
          <a:srcRect/>
          <a:stretch>
            <a:fillRect/>
          </a:stretch>
        </p:blipFill>
        <p:spPr bwMode="auto">
          <a:xfrm>
            <a:off x="158895" y="339574"/>
            <a:ext cx="4485113" cy="27982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3" name="Picture 3" descr="D:\В детском саду\IMG_2175.JPG"/>
          <p:cNvPicPr>
            <a:picLocks noChangeAspect="1" noChangeArrowheads="1"/>
          </p:cNvPicPr>
          <p:nvPr/>
        </p:nvPicPr>
        <p:blipFill>
          <a:blip r:embed="rId3" cstate="print">
            <a:lum contrast="66000"/>
          </a:blip>
          <a:srcRect l="1943" t="12951"/>
          <a:stretch>
            <a:fillRect/>
          </a:stretch>
        </p:blipFill>
        <p:spPr bwMode="auto">
          <a:xfrm>
            <a:off x="158895" y="3789040"/>
            <a:ext cx="4485113" cy="26673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Стрелка вниз 7"/>
          <p:cNvSpPr/>
          <p:nvPr/>
        </p:nvSpPr>
        <p:spPr>
          <a:xfrm>
            <a:off x="6178622" y="2317883"/>
            <a:ext cx="648072" cy="7820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365" name="Picture 5" descr="D:\В детском саду\IMG_2186.JPG"/>
          <p:cNvPicPr>
            <a:picLocks noChangeAspect="1" noChangeArrowheads="1"/>
          </p:cNvPicPr>
          <p:nvPr/>
        </p:nvPicPr>
        <p:blipFill>
          <a:blip r:embed="rId4" cstate="print"/>
          <a:srcRect t="6993" r="8159"/>
          <a:stretch>
            <a:fillRect/>
          </a:stretch>
        </p:blipFill>
        <p:spPr bwMode="auto">
          <a:xfrm rot="5400000">
            <a:off x="5224462" y="4055733"/>
            <a:ext cx="2454535" cy="1921150"/>
          </a:xfrm>
          <a:prstGeom prst="rect">
            <a:avLst/>
          </a:prstGeom>
          <a:ln w="228600" cap="sq" cmpd="thickThin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Штрихование при помощи лекал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69661" y="214290"/>
            <a:ext cx="7802801" cy="1285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Georgia" pitchFamily="18" charset="0"/>
              </a:rPr>
              <a:t>3. Штрихование при помощи лекал</a:t>
            </a:r>
            <a:endParaRPr lang="ru-RU" sz="2400" b="1" dirty="0">
              <a:latin typeface="Georgia" pitchFamily="18" charset="0"/>
            </a:endParaRPr>
          </a:p>
        </p:txBody>
      </p:sp>
      <p:pic>
        <p:nvPicPr>
          <p:cNvPr id="14338" name="Picture 2" descr="D:\В детском саду\IMG_2164.JPG"/>
          <p:cNvPicPr>
            <a:picLocks noChangeAspect="1" noChangeArrowheads="1"/>
          </p:cNvPicPr>
          <p:nvPr/>
        </p:nvPicPr>
        <p:blipFill>
          <a:blip r:embed="rId2" cstate="print">
            <a:lum contrast="56000"/>
          </a:blip>
          <a:srcRect/>
          <a:stretch>
            <a:fillRect/>
          </a:stretch>
        </p:blipFill>
        <p:spPr bwMode="auto">
          <a:xfrm>
            <a:off x="269661" y="1643050"/>
            <a:ext cx="4703790" cy="23518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1" t="3733" r="2440" b="6566"/>
          <a:stretch/>
        </p:blipFill>
        <p:spPr bwMode="auto">
          <a:xfrm>
            <a:off x="3636000" y="4248000"/>
            <a:ext cx="4140000" cy="2412000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099" y="1643051"/>
            <a:ext cx="2773363" cy="1785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11160" y="4725144"/>
            <a:ext cx="2773363" cy="184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227642" y="462084"/>
            <a:ext cx="2765797" cy="18101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Georgia" pitchFamily="18" charset="0"/>
              </a:rPr>
              <a:t>4</a:t>
            </a:r>
            <a:r>
              <a:rPr lang="ru-RU" sz="2000" b="1" dirty="0" smtClean="0">
                <a:latin typeface="Georgia" pitchFamily="18" charset="0"/>
              </a:rPr>
              <a:t>. </a:t>
            </a:r>
            <a:r>
              <a:rPr lang="ru-RU" sz="2400" b="1" dirty="0" smtClean="0">
                <a:latin typeface="Georgia" pitchFamily="18" charset="0"/>
              </a:rPr>
              <a:t>Рисование с использованием лекал</a:t>
            </a:r>
            <a:endParaRPr lang="ru-RU" sz="2400" b="1" dirty="0">
              <a:latin typeface="Georgia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6368224" y="234336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388" name="Picture 4" descr="D:\В детском саду\IMG_21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26883" y="4007062"/>
            <a:ext cx="2880322" cy="2160118"/>
          </a:xfrm>
          <a:prstGeom prst="rect">
            <a:avLst/>
          </a:prstGeom>
          <a:ln w="228600" cap="sq" cmpd="thickThin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389" name="Picture 5" descr="D:\В детском саду\IMG_2181.JPG"/>
          <p:cNvPicPr>
            <a:picLocks noChangeAspect="1" noChangeArrowheads="1"/>
          </p:cNvPicPr>
          <p:nvPr/>
        </p:nvPicPr>
        <p:blipFill>
          <a:blip r:embed="rId3" cstate="print">
            <a:lum contrast="54000"/>
          </a:blip>
          <a:srcRect l="3108" t="6734"/>
          <a:stretch>
            <a:fillRect/>
          </a:stretch>
        </p:blipFill>
        <p:spPr bwMode="auto">
          <a:xfrm>
            <a:off x="218150" y="260647"/>
            <a:ext cx="4857906" cy="30611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90" name="Picture 6" descr="D:\В детском саду\IMG_2179.JPG"/>
          <p:cNvPicPr>
            <a:picLocks noChangeAspect="1" noChangeArrowheads="1"/>
          </p:cNvPicPr>
          <p:nvPr/>
        </p:nvPicPr>
        <p:blipFill>
          <a:blip r:embed="rId4" cstate="print">
            <a:lum contrast="68000"/>
          </a:blip>
          <a:srcRect/>
          <a:stretch>
            <a:fillRect/>
          </a:stretch>
        </p:blipFill>
        <p:spPr bwMode="auto">
          <a:xfrm>
            <a:off x="3135655" y="3501318"/>
            <a:ext cx="4857784" cy="31680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58582">
            <a:off x="-64626" y="4585207"/>
            <a:ext cx="2857500" cy="1168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елка вниз 4"/>
          <p:cNvSpPr/>
          <p:nvPr/>
        </p:nvSpPr>
        <p:spPr>
          <a:xfrm>
            <a:off x="6275419" y="2325080"/>
            <a:ext cx="484632" cy="9076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919101" y="476672"/>
            <a:ext cx="3181291" cy="17145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Georgia" pitchFamily="18" charset="0"/>
              </a:rPr>
              <a:t>5</a:t>
            </a:r>
            <a:r>
              <a:rPr lang="ru-RU" sz="2800" b="1" dirty="0" smtClean="0">
                <a:latin typeface="Georgia" pitchFamily="18" charset="0"/>
              </a:rPr>
              <a:t>. </a:t>
            </a:r>
            <a:r>
              <a:rPr lang="ru-RU" sz="2400" b="1" dirty="0" smtClean="0">
                <a:latin typeface="Georgia" pitchFamily="18" charset="0"/>
              </a:rPr>
              <a:t>Штрихование цветными карандашами</a:t>
            </a:r>
            <a:endParaRPr lang="ru-RU" sz="2400" b="1" dirty="0">
              <a:latin typeface="Georgia" pitchFamily="18" charset="0"/>
            </a:endParaRPr>
          </a:p>
        </p:txBody>
      </p:sp>
      <p:pic>
        <p:nvPicPr>
          <p:cNvPr id="17411" name="Picture 3" descr="D:\В детском саду\IMG_2171.JPG"/>
          <p:cNvPicPr>
            <a:picLocks noChangeAspect="1" noChangeArrowheads="1"/>
          </p:cNvPicPr>
          <p:nvPr/>
        </p:nvPicPr>
        <p:blipFill>
          <a:blip r:embed="rId2" cstate="print">
            <a:lum contrast="50000"/>
          </a:blip>
          <a:srcRect l="5828" t="6216" b="5957"/>
          <a:stretch>
            <a:fillRect/>
          </a:stretch>
        </p:blipFill>
        <p:spPr bwMode="auto">
          <a:xfrm>
            <a:off x="179512" y="182153"/>
            <a:ext cx="4536504" cy="31748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2" name="Picture 4" descr="D:\В детском саду\IMG_2168.JPG"/>
          <p:cNvPicPr>
            <a:picLocks noChangeAspect="1" noChangeArrowheads="1"/>
          </p:cNvPicPr>
          <p:nvPr/>
        </p:nvPicPr>
        <p:blipFill>
          <a:blip r:embed="rId3" cstate="print">
            <a:lum contrast="68000"/>
          </a:blip>
          <a:srcRect/>
          <a:stretch>
            <a:fillRect/>
          </a:stretch>
        </p:blipFill>
        <p:spPr bwMode="auto">
          <a:xfrm>
            <a:off x="155228" y="3573015"/>
            <a:ext cx="4560788" cy="31748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919100" y="4904388"/>
            <a:ext cx="3181291" cy="1831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867" b="99733" l="5400" r="94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546" y="3207885"/>
            <a:ext cx="3438378" cy="2578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D:\В детском саду\IMG_2180.JPG"/>
          <p:cNvPicPr>
            <a:picLocks noChangeAspect="1" noChangeArrowheads="1"/>
          </p:cNvPicPr>
          <p:nvPr/>
        </p:nvPicPr>
        <p:blipFill>
          <a:blip r:embed="rId2" cstate="print">
            <a:lum contrast="56000"/>
          </a:blip>
          <a:srcRect/>
          <a:stretch>
            <a:fillRect/>
          </a:stretch>
        </p:blipFill>
        <p:spPr bwMode="auto">
          <a:xfrm>
            <a:off x="3510529" y="3526748"/>
            <a:ext cx="4286008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35" name="Picture 3" descr="D:\В детском саду\IMG_2182.JPG"/>
          <p:cNvPicPr>
            <a:picLocks noChangeAspect="1" noChangeArrowheads="1"/>
          </p:cNvPicPr>
          <p:nvPr/>
        </p:nvPicPr>
        <p:blipFill>
          <a:blip r:embed="rId3" cstate="print">
            <a:lum contrast="58000"/>
          </a:blip>
          <a:srcRect t="4662" r="5828" b="3885"/>
          <a:stretch>
            <a:fillRect/>
          </a:stretch>
        </p:blipFill>
        <p:spPr bwMode="auto">
          <a:xfrm>
            <a:off x="3491881" y="260648"/>
            <a:ext cx="4256328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Скругленный прямоугольник 12"/>
          <p:cNvSpPr/>
          <p:nvPr/>
        </p:nvSpPr>
        <p:spPr>
          <a:xfrm>
            <a:off x="140109" y="1808820"/>
            <a:ext cx="2728293" cy="29523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Georgia" pitchFamily="18" charset="0"/>
              </a:rPr>
              <a:t>6. </a:t>
            </a:r>
            <a:r>
              <a:rPr lang="ru-RU" sz="2400" b="1" dirty="0" err="1" smtClean="0">
                <a:latin typeface="Georgia" pitchFamily="18" charset="0"/>
              </a:rPr>
              <a:t>Использова-ние</a:t>
            </a:r>
            <a:r>
              <a:rPr lang="ru-RU" sz="2400" b="1" dirty="0" smtClean="0">
                <a:latin typeface="Georgia" pitchFamily="18" charset="0"/>
              </a:rPr>
              <a:t> в штриховке элементов букв</a:t>
            </a:r>
            <a:endParaRPr lang="ru-RU" sz="2400" b="1" dirty="0">
              <a:latin typeface="Georgia" pitchFamily="18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 rot="16200000">
            <a:off x="2906281" y="3040000"/>
            <a:ext cx="484632" cy="6865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77" b="89559" l="5464" r="963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8" y="4005064"/>
            <a:ext cx="3116281" cy="262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980728"/>
            <a:ext cx="910640" cy="518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468462212"/>
              </p:ext>
            </p:extLst>
          </p:nvPr>
        </p:nvGraphicFramePr>
        <p:xfrm>
          <a:off x="107504" y="1039962"/>
          <a:ext cx="7776864" cy="5645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07504" y="116632"/>
            <a:ext cx="7920880" cy="14157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9900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ИНТЕГРАЦИЯ</a:t>
            </a:r>
          </a:p>
          <a:p>
            <a:pPr algn="ctr"/>
            <a:r>
              <a:rPr lang="ru-RU" sz="3200" b="1" spc="50" dirty="0" smtClean="0">
                <a:ln w="11430"/>
                <a:solidFill>
                  <a:srgbClr val="9900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ОБРАЗОВАТЕЛЬНЫХ ОБЛАСТЕЙ</a:t>
            </a:r>
            <a:endParaRPr lang="ru-RU" sz="3200" b="1" cap="none" spc="50" dirty="0">
              <a:ln w="11430"/>
              <a:solidFill>
                <a:srgbClr val="99003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20072" y="4931876"/>
            <a:ext cx="24641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Georgia" pitchFamily="18" charset="0"/>
              </a:rPr>
              <a:t>ИГРОВАЯ ДЕЯТЕЛЬНОСТЬ</a:t>
            </a:r>
            <a:endParaRPr lang="ru-RU" sz="1200" b="1" dirty="0"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99792" y="5805264"/>
            <a:ext cx="2080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ЗДОРОВЬЕ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79920" y="5805264"/>
            <a:ext cx="3071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Georgia" pitchFamily="18" charset="0"/>
              </a:rPr>
              <a:t>ПРЕОДОЛЕНИЕ ФИЗИЧЕСКИХ И </a:t>
            </a:r>
          </a:p>
          <a:p>
            <a:r>
              <a:rPr lang="ru-RU" sz="1200" b="1" dirty="0" smtClean="0">
                <a:latin typeface="Georgia" pitchFamily="18" charset="0"/>
              </a:rPr>
              <a:t>ПСИХИЧЕСКИХ НАГРУЗОК</a:t>
            </a:r>
            <a:endParaRPr lang="ru-RU" sz="12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86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В детском саду\IMG_2183.JPG"/>
          <p:cNvPicPr>
            <a:picLocks noChangeAspect="1" noChangeArrowheads="1"/>
          </p:cNvPicPr>
          <p:nvPr/>
        </p:nvPicPr>
        <p:blipFill>
          <a:blip r:embed="rId2" cstate="print"/>
          <a:srcRect l="12433" t="8288" r="4662" b="4921"/>
          <a:stretch>
            <a:fillRect/>
          </a:stretch>
        </p:blipFill>
        <p:spPr bwMode="auto">
          <a:xfrm>
            <a:off x="126674" y="1052736"/>
            <a:ext cx="7697796" cy="50390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166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РАБОТА  С  РОДИТЕЛЯМИ</a:t>
            </a:r>
            <a:endParaRPr lang="ru-RU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99592" y="5517232"/>
            <a:ext cx="7242048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Коллективная работа 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(ТЕМА «ГОРОД»)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50000" l="0" r="993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099" b="50000"/>
          <a:stretch/>
        </p:blipFill>
        <p:spPr bwMode="auto">
          <a:xfrm rot="5400000">
            <a:off x="6394154" y="2845130"/>
            <a:ext cx="4146659" cy="1454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В детском саду\IMG_21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332358" y="109841"/>
            <a:ext cx="5262657" cy="74243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93088" y="4961736"/>
            <a:ext cx="6887224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Коллективная работа с привлечением родителей </a:t>
            </a:r>
          </a:p>
          <a:p>
            <a:pPr algn="ctr"/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(ТЕМА «АКВАРИУМ»)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493088" y="404664"/>
            <a:ext cx="7242048" cy="73833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РАБОТА  С  РОДИТЕЛЯМИ</a:t>
            </a:r>
            <a:endParaRPr lang="ru-RU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825" y="1700808"/>
            <a:ext cx="1450975" cy="414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7242048" cy="1143000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СПАСИБО  ЗА ВНИМАНИЕ!</a:t>
            </a:r>
            <a:endParaRPr lang="ru-RU" sz="6600" dirty="0">
              <a:solidFill>
                <a:schemeClr val="bg2">
                  <a:lumMod val="25000"/>
                </a:schemeClr>
              </a:solidFill>
              <a:latin typeface="Georgia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52288"/>
            <a:ext cx="7920880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296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низ 2"/>
          <p:cNvSpPr/>
          <p:nvPr/>
        </p:nvSpPr>
        <p:spPr>
          <a:xfrm>
            <a:off x="-95200" y="141467"/>
            <a:ext cx="1512168" cy="6215106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prstClr val="white"/>
                </a:solidFill>
                <a:latin typeface="Georgia" pitchFamily="18" charset="0"/>
              </a:rPr>
              <a:t>П</a:t>
            </a:r>
          </a:p>
          <a:p>
            <a:pPr algn="ctr"/>
            <a:r>
              <a:rPr lang="ru-RU" sz="3600" b="1" dirty="0" smtClean="0">
                <a:solidFill>
                  <a:prstClr val="white"/>
                </a:solidFill>
                <a:latin typeface="Georgia" pitchFamily="18" charset="0"/>
              </a:rPr>
              <a:t>Р</a:t>
            </a:r>
          </a:p>
          <a:p>
            <a:pPr algn="ctr"/>
            <a:r>
              <a:rPr lang="ru-RU" sz="3600" b="1" dirty="0" smtClean="0">
                <a:solidFill>
                  <a:prstClr val="white"/>
                </a:solidFill>
                <a:latin typeface="Georgia" pitchFamily="18" charset="0"/>
              </a:rPr>
              <a:t>О</a:t>
            </a:r>
          </a:p>
          <a:p>
            <a:pPr algn="ctr"/>
            <a:r>
              <a:rPr lang="ru-RU" sz="3600" b="1" dirty="0" smtClean="0">
                <a:solidFill>
                  <a:prstClr val="white"/>
                </a:solidFill>
                <a:latin typeface="Georgia" pitchFamily="18" charset="0"/>
              </a:rPr>
              <a:t>Б</a:t>
            </a:r>
          </a:p>
          <a:p>
            <a:pPr algn="ctr"/>
            <a:r>
              <a:rPr lang="ru-RU" sz="3600" b="1" dirty="0" smtClean="0">
                <a:solidFill>
                  <a:prstClr val="white"/>
                </a:solidFill>
                <a:latin typeface="Georgia" pitchFamily="18" charset="0"/>
              </a:rPr>
              <a:t>Л</a:t>
            </a:r>
          </a:p>
          <a:p>
            <a:pPr algn="ctr"/>
            <a:r>
              <a:rPr lang="ru-RU" sz="3600" b="1" dirty="0" smtClean="0">
                <a:solidFill>
                  <a:prstClr val="white"/>
                </a:solidFill>
                <a:latin typeface="Georgia" pitchFamily="18" charset="0"/>
              </a:rPr>
              <a:t>Е</a:t>
            </a:r>
          </a:p>
          <a:p>
            <a:pPr algn="ctr"/>
            <a:r>
              <a:rPr lang="ru-RU" sz="3600" b="1" dirty="0" smtClean="0">
                <a:solidFill>
                  <a:prstClr val="white"/>
                </a:solidFill>
                <a:latin typeface="Georgia" pitchFamily="18" charset="0"/>
              </a:rPr>
              <a:t>М</a:t>
            </a:r>
          </a:p>
          <a:p>
            <a:pPr algn="ctr"/>
            <a:r>
              <a:rPr lang="ru-RU" sz="3600" b="1" dirty="0">
                <a:solidFill>
                  <a:prstClr val="white"/>
                </a:solidFill>
                <a:latin typeface="Georgia" pitchFamily="18" charset="0"/>
              </a:rPr>
              <a:t>Ы</a:t>
            </a:r>
            <a:endParaRPr lang="ru-RU" sz="3200" b="1" dirty="0" smtClean="0">
              <a:solidFill>
                <a:prstClr val="white"/>
              </a:solidFill>
              <a:latin typeface="Georgia" pitchFamily="18" charset="0"/>
            </a:endParaRPr>
          </a:p>
          <a:p>
            <a:pPr algn="ctr"/>
            <a:endParaRPr lang="ru-RU" sz="2000" dirty="0" smtClean="0">
              <a:solidFill>
                <a:prstClr val="white"/>
              </a:solidFill>
            </a:endParaRPr>
          </a:p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14736" y="124820"/>
            <a:ext cx="6624736" cy="1080316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solidFill>
                  <a:srgbClr val="F4E7ED">
                    <a:lumMod val="10000"/>
                  </a:srgbClr>
                </a:solidFill>
                <a:latin typeface="Georgia" pitchFamily="18" charset="0"/>
              </a:rPr>
              <a:t>1. Недостаточное развитие мелкой моторики рук и артикуляционная моторика</a:t>
            </a:r>
            <a:endParaRPr lang="ru-RU" sz="2400" b="1" dirty="0">
              <a:solidFill>
                <a:srgbClr val="F4E7ED">
                  <a:lumMod val="10000"/>
                </a:srgbClr>
              </a:solidFill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728" y="1376541"/>
            <a:ext cx="6624736" cy="927916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solidFill>
                  <a:srgbClr val="F4E7ED">
                    <a:lumMod val="10000"/>
                  </a:srgbClr>
                </a:solidFill>
                <a:latin typeface="Georgia" pitchFamily="18" charset="0"/>
              </a:rPr>
              <a:t>2. Недостаточно развитое зрительное восприятия</a:t>
            </a:r>
            <a:endParaRPr lang="ru-RU" sz="2400" b="1" dirty="0">
              <a:solidFill>
                <a:srgbClr val="F4E7ED">
                  <a:lumMod val="10000"/>
                </a:srgbClr>
              </a:solidFill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2479030"/>
            <a:ext cx="6624736" cy="927916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solidFill>
                  <a:srgbClr val="F4E7ED">
                    <a:lumMod val="10000"/>
                  </a:srgbClr>
                </a:solidFill>
                <a:latin typeface="Georgia" pitchFamily="18" charset="0"/>
              </a:rPr>
              <a:t>3. Трудности в ориентировке на листе бумаги</a:t>
            </a:r>
            <a:endParaRPr lang="ru-RU" sz="2400" b="1" dirty="0">
              <a:solidFill>
                <a:srgbClr val="F4E7ED">
                  <a:lumMod val="10000"/>
                </a:srgbClr>
              </a:solidFill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4868" y="3501008"/>
            <a:ext cx="6624736" cy="927916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F4E7ED">
                    <a:lumMod val="10000"/>
                  </a:srgbClr>
                </a:solidFill>
                <a:latin typeface="Georgia" pitchFamily="18" charset="0"/>
              </a:rPr>
              <a:t>4. Недостаточно развитая  речь</a:t>
            </a:r>
            <a:endParaRPr lang="ru-RU" sz="2400" b="1" dirty="0">
              <a:solidFill>
                <a:srgbClr val="F4E7ED">
                  <a:lumMod val="10000"/>
                </a:srgbClr>
              </a:solidFill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728" y="4572008"/>
            <a:ext cx="6624736" cy="927916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F4E7ED">
                    <a:lumMod val="10000"/>
                  </a:srgbClr>
                </a:solidFill>
                <a:latin typeface="Georgia" pitchFamily="18" charset="0"/>
              </a:rPr>
              <a:t>5. Недостаточно развитое творческое воображение</a:t>
            </a:r>
            <a:endParaRPr lang="ru-RU" sz="2400" b="1" dirty="0">
              <a:solidFill>
                <a:srgbClr val="F4E7ED">
                  <a:lumMod val="10000"/>
                </a:srgbClr>
              </a:solidFill>
              <a:latin typeface="Georg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26783" y="3017144"/>
            <a:ext cx="1201737" cy="647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960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78642432"/>
              </p:ext>
            </p:extLst>
          </p:nvPr>
        </p:nvGraphicFramePr>
        <p:xfrm>
          <a:off x="179512" y="260648"/>
          <a:ext cx="7704856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1841500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980728"/>
            <a:ext cx="910640" cy="518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05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06" y="332656"/>
            <a:ext cx="7946718" cy="588680"/>
          </a:xfrm>
        </p:spPr>
        <p:txBody>
          <a:bodyPr>
            <a:noAutofit/>
          </a:bodyPr>
          <a:lstStyle/>
          <a:p>
            <a:pPr lvl="0" algn="ctr"/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Задачи:</a:t>
            </a:r>
            <a:endParaRPr lang="ru-RU" sz="3600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7070" y="1268760"/>
            <a:ext cx="7643866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Georgia" pitchFamily="18" charset="0"/>
              </a:rPr>
              <a:t>1.  Помочь  дошкольникам овладеть различными видами штрихования в ограниченном и неограниченном пространстве</a:t>
            </a:r>
            <a:endParaRPr lang="ru-RU" sz="2400" b="1" dirty="0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91654" y="3000372"/>
            <a:ext cx="7643866" cy="18687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Georgia" pitchFamily="18" charset="0"/>
              </a:rPr>
              <a:t>2. Разработать и провести цикл интегрированных мероприятий организованной занимательной деятельности с детьми с использованием  различных видов штрихования </a:t>
            </a:r>
            <a:endParaRPr lang="ru-RU" sz="2400" b="1" dirty="0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1654" y="5013176"/>
            <a:ext cx="7643866" cy="13459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Georgia" pitchFamily="18" charset="0"/>
              </a:rPr>
              <a:t>3. Привлечь родителей к реализации проекта </a:t>
            </a:r>
            <a:endParaRPr lang="ru-RU" sz="2400" b="1" dirty="0">
              <a:solidFill>
                <a:prstClr val="white"/>
              </a:solidFill>
              <a:latin typeface="Georgia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46"/>
          <a:stretch/>
        </p:blipFill>
        <p:spPr>
          <a:xfrm rot="16200000">
            <a:off x="6059407" y="3320655"/>
            <a:ext cx="5184578" cy="95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12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45920" y="4365104"/>
            <a:ext cx="8722358" cy="24928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2204864"/>
            <a:ext cx="7848872" cy="17064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Этапы работы над проектом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43752" y="1672059"/>
            <a:ext cx="8526693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1.Организационно-подготовительный.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chemeClr val="bg1"/>
                </a:solidFill>
              </a:rPr>
              <a:t>Изучение опыта работы заслуженного учителя начальных классов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образовательной школы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Потаповой Е.В ,работающей по данной проблеме.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Пополнение предметно-развивающей среды (приобретение линеек,</a:t>
            </a:r>
          </a:p>
          <a:p>
            <a:r>
              <a:rPr lang="ru-RU" dirty="0">
                <a:solidFill>
                  <a:schemeClr val="bg1"/>
                </a:solidFill>
              </a:rPr>
              <a:t>т</a:t>
            </a:r>
            <a:r>
              <a:rPr lang="ru-RU" dirty="0" smtClean="0">
                <a:solidFill>
                  <a:schemeClr val="bg1"/>
                </a:solidFill>
              </a:rPr>
              <a:t>рафаретов ,лекал, </a:t>
            </a:r>
            <a:r>
              <a:rPr lang="ru-RU" dirty="0" err="1" smtClean="0">
                <a:solidFill>
                  <a:schemeClr val="bg1"/>
                </a:solidFill>
              </a:rPr>
              <a:t>карандашей,альбомов</a:t>
            </a:r>
            <a:r>
              <a:rPr lang="ru-RU" dirty="0" smtClean="0">
                <a:solidFill>
                  <a:schemeClr val="bg1"/>
                </a:solidFill>
              </a:rPr>
              <a:t>)</a:t>
            </a:r>
          </a:p>
          <a:p>
            <a:endParaRPr lang="ru-RU" dirty="0" smtClean="0"/>
          </a:p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2.Практический.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chemeClr val="bg1"/>
                </a:solidFill>
              </a:rPr>
              <a:t>Включение данной занимательной деятельности в планы работы с детьми.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Знакомство родителей с проектом  на родительском собрании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и привлечение их к сотрудничеству (коллективные работы «Город»,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«Аквариум».)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Внедрение данного проекта в другие формы занимательной деятельности</a:t>
            </a:r>
          </a:p>
          <a:p>
            <a:r>
              <a:rPr lang="ru-RU" dirty="0">
                <a:solidFill>
                  <a:schemeClr val="bg1"/>
                </a:solidFill>
              </a:rPr>
              <a:t>с</a:t>
            </a:r>
            <a:r>
              <a:rPr lang="ru-RU" dirty="0" smtClean="0">
                <a:solidFill>
                  <a:schemeClr val="bg1"/>
                </a:solidFill>
              </a:rPr>
              <a:t> детьми ( </a:t>
            </a:r>
            <a:r>
              <a:rPr lang="ru-RU" dirty="0" err="1" smtClean="0">
                <a:solidFill>
                  <a:schemeClr val="bg1"/>
                </a:solidFill>
              </a:rPr>
              <a:t>игру,при</a:t>
            </a:r>
            <a:r>
              <a:rPr lang="ru-RU" dirty="0" smtClean="0">
                <a:solidFill>
                  <a:schemeClr val="bg1"/>
                </a:solidFill>
              </a:rPr>
              <a:t> составлении схем в </a:t>
            </a:r>
            <a:r>
              <a:rPr lang="ru-RU" dirty="0" err="1" smtClean="0">
                <a:solidFill>
                  <a:schemeClr val="bg1"/>
                </a:solidFill>
              </a:rPr>
              <a:t>конструировании,развитии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элемен</a:t>
            </a:r>
            <a:r>
              <a:rPr lang="ru-RU" dirty="0" smtClean="0">
                <a:solidFill>
                  <a:schemeClr val="bg1"/>
                </a:solidFill>
              </a:rPr>
              <a:t>-</a:t>
            </a:r>
          </a:p>
          <a:p>
            <a:r>
              <a:rPr lang="ru-RU" dirty="0">
                <a:solidFill>
                  <a:schemeClr val="bg1"/>
                </a:solidFill>
              </a:rPr>
              <a:t>т</a:t>
            </a:r>
            <a:r>
              <a:rPr lang="ru-RU" dirty="0" smtClean="0">
                <a:solidFill>
                  <a:schemeClr val="bg1"/>
                </a:solidFill>
              </a:rPr>
              <a:t>арных математических </a:t>
            </a:r>
            <a:r>
              <a:rPr lang="ru-RU" dirty="0" err="1" smtClean="0">
                <a:solidFill>
                  <a:schemeClr val="bg1"/>
                </a:solidFill>
              </a:rPr>
              <a:t>представлений,ознакомлении</a:t>
            </a:r>
            <a:r>
              <a:rPr lang="ru-RU" dirty="0" smtClean="0">
                <a:solidFill>
                  <a:schemeClr val="bg1"/>
                </a:solidFill>
              </a:rPr>
              <a:t> с пространственными </a:t>
            </a:r>
          </a:p>
          <a:p>
            <a:r>
              <a:rPr lang="ru-RU" dirty="0">
                <a:solidFill>
                  <a:schemeClr val="bg1"/>
                </a:solidFill>
              </a:rPr>
              <a:t>о</a:t>
            </a:r>
            <a:r>
              <a:rPr lang="ru-RU" dirty="0" smtClean="0">
                <a:solidFill>
                  <a:schemeClr val="bg1"/>
                </a:solidFill>
              </a:rPr>
              <a:t>тношениями…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270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39552" y="2708920"/>
            <a:ext cx="7344816" cy="17784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552" y="1196752"/>
            <a:ext cx="734481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764704"/>
            <a:ext cx="6965368" cy="4278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3.Аналитический.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Анализ достижения целей через диагностику альбомов с </a:t>
            </a:r>
          </a:p>
          <a:p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р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аботами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детей,мониторинги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детей.</a:t>
            </a:r>
          </a:p>
          <a:p>
            <a:endParaRPr lang="ru-RU" dirty="0"/>
          </a:p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4.Заключительный.</a:t>
            </a:r>
          </a:p>
          <a:p>
            <a:endParaRPr lang="ru-RU" dirty="0"/>
          </a:p>
          <a:p>
            <a:r>
              <a:rPr lang="ru-RU" dirty="0" smtClean="0">
                <a:solidFill>
                  <a:schemeClr val="bg1"/>
                </a:solidFill>
              </a:rPr>
              <a:t>Презентация проекта на конкурсе «Воспитатель года.»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Анализ результатов проекта на педагогическом совете.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Показ занимательной деятельности с детьми для родителей и </a:t>
            </a:r>
          </a:p>
          <a:p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педагогических работников ДОУ.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55170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" y="0"/>
            <a:ext cx="8280920" cy="7047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705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20040"/>
            <a:ext cx="7846888" cy="94872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Усложнения при проведении комплексной занимательной деятельности с детьми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9" name="Picture 2" descr="D:\В детском саду\IMG_2162.JPG"/>
          <p:cNvPicPr>
            <a:picLocks noChangeAspect="1" noChangeArrowheads="1"/>
          </p:cNvPicPr>
          <p:nvPr/>
        </p:nvPicPr>
        <p:blipFill>
          <a:blip r:embed="rId2" cstate="print">
            <a:lum contrast="80000"/>
          </a:blip>
          <a:srcRect/>
          <a:stretch>
            <a:fillRect/>
          </a:stretch>
        </p:blipFill>
        <p:spPr bwMode="auto">
          <a:xfrm>
            <a:off x="4121557" y="1396558"/>
            <a:ext cx="3652920" cy="26688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2712356" y="3258184"/>
            <a:ext cx="184731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759575" y="2144522"/>
            <a:ext cx="2286000" cy="3416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 smtClean="0">
                <a:solidFill>
                  <a:prstClr val="white"/>
                </a:solidFill>
              </a:rPr>
              <a:t>о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" name="Табличка 13"/>
          <p:cNvSpPr/>
          <p:nvPr/>
        </p:nvSpPr>
        <p:spPr>
          <a:xfrm>
            <a:off x="218414" y="5561604"/>
            <a:ext cx="7705145" cy="806312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Georgia" pitchFamily="18" charset="0"/>
              </a:rPr>
              <a:t>1. Создание рисунка при помощи линейки</a:t>
            </a:r>
            <a:endParaRPr lang="ru-RU" sz="2800" b="1" dirty="0">
              <a:latin typeface="Georgia" pitchFamily="18" charset="0"/>
            </a:endParaRPr>
          </a:p>
        </p:txBody>
      </p:sp>
      <p:pic>
        <p:nvPicPr>
          <p:cNvPr id="14338" name="Picture 2" descr="D:\В детском саду\IMG_2163.JPG"/>
          <p:cNvPicPr>
            <a:picLocks noChangeArrowheads="1"/>
          </p:cNvPicPr>
          <p:nvPr/>
        </p:nvPicPr>
        <p:blipFill>
          <a:blip r:embed="rId3" cstate="print">
            <a:lum contrast="68000"/>
          </a:blip>
          <a:srcRect t="9065" b="2072"/>
          <a:stretch>
            <a:fillRect/>
          </a:stretch>
        </p:blipFill>
        <p:spPr bwMode="auto">
          <a:xfrm>
            <a:off x="172318" y="1412776"/>
            <a:ext cx="3643426" cy="26526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Стрелка вниз 15"/>
          <p:cNvSpPr/>
          <p:nvPr/>
        </p:nvSpPr>
        <p:spPr>
          <a:xfrm rot="10800000">
            <a:off x="3637285" y="4442385"/>
            <a:ext cx="648072" cy="9838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000" b="70444" l="4500" r="93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92" t="28003" r="6253" b="29841"/>
          <a:stretch/>
        </p:blipFill>
        <p:spPr bwMode="auto">
          <a:xfrm>
            <a:off x="4716016" y="4022609"/>
            <a:ext cx="2774821" cy="1330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07349" y="4269948"/>
            <a:ext cx="2773363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8820472" y="3933056"/>
            <a:ext cx="45719" cy="895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505607237"/>
              </p:ext>
            </p:extLst>
          </p:nvPr>
        </p:nvGraphicFramePr>
        <p:xfrm>
          <a:off x="323528" y="1556792"/>
          <a:ext cx="7776864" cy="5072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-43760" y="260647"/>
            <a:ext cx="853354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ПРАВИЛА  ШТРИХОВКИ: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06476" y="2545645"/>
            <a:ext cx="5184578" cy="277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28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1094</TotalTime>
  <Words>406</Words>
  <Application>Microsoft Office PowerPoint</Application>
  <PresentationFormat>Экран (4:3)</PresentationFormat>
  <Paragraphs>94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Изящная</vt:lpstr>
      <vt:lpstr>1_Изящная</vt:lpstr>
      <vt:lpstr>3_Изящная</vt:lpstr>
      <vt:lpstr>4_Изящная</vt:lpstr>
      <vt:lpstr>МАСТЕРСКАЯ КАРАНДАША</vt:lpstr>
      <vt:lpstr>Презентация PowerPoint</vt:lpstr>
      <vt:lpstr>Презентация PowerPoint</vt:lpstr>
      <vt:lpstr>Задачи:</vt:lpstr>
      <vt:lpstr>Этапы работы над проектом:</vt:lpstr>
      <vt:lpstr>Презентация PowerPoint</vt:lpstr>
      <vt:lpstr>Презентация PowerPoint</vt:lpstr>
      <vt:lpstr>Усложнения при проведении комплексной занимательной деятельности с детьми</vt:lpstr>
      <vt:lpstr>Презентация PowerPoint</vt:lpstr>
      <vt:lpstr>Презентация PowerPoint</vt:lpstr>
      <vt:lpstr>Штрихование при помощи лекал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  С  РОДИТЕЛЯМИ</vt:lpstr>
      <vt:lpstr>РАБОТА  С  РОДИТЕЛЯМИ</vt:lpstr>
      <vt:lpstr>СПАСИБО 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Asus 1215T</cp:lastModifiedBy>
  <cp:revision>136</cp:revision>
  <dcterms:created xsi:type="dcterms:W3CDTF">2013-03-02T12:15:09Z</dcterms:created>
  <dcterms:modified xsi:type="dcterms:W3CDTF">2017-08-13T07:18:58Z</dcterms:modified>
</cp:coreProperties>
</file>