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75" r:id="rId3"/>
    <p:sldId id="278" r:id="rId4"/>
    <p:sldId id="277" r:id="rId5"/>
    <p:sldId id="280" r:id="rId6"/>
    <p:sldId id="284" r:id="rId7"/>
    <p:sldId id="265" r:id="rId8"/>
    <p:sldId id="285" r:id="rId9"/>
    <p:sldId id="286" r:id="rId10"/>
    <p:sldId id="290" r:id="rId11"/>
    <p:sldId id="269" r:id="rId12"/>
    <p:sldId id="270" r:id="rId13"/>
    <p:sldId id="295" r:id="rId14"/>
    <p:sldId id="288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9A9BF-30E7-466D-AE84-C9B1E2564964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057C5-B542-4675-9169-D0F0E277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4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57C5-B542-4675-9169-D0F0E27736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57C5-B542-4675-9169-D0F0E27736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57C5-B542-4675-9169-D0F0E27736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57C5-B542-4675-9169-D0F0E27736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57C5-B542-4675-9169-D0F0E27736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057C5-B542-4675-9169-D0F0E277361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Родной язык\рису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Bell\Desktop\Родной язык\рисунки\modern-cool-abstract-wallpapers-50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-35719"/>
            <a:ext cx="9144000" cy="68937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00042"/>
            <a:ext cx="6929454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endParaRPr lang="ru-RU" sz="4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«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Родной язык</a:t>
            </a:r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»</a:t>
            </a:r>
            <a:r>
              <a:rPr lang="ru-RU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endParaRPr lang="ru-RU" sz="48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в рамках праздника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русской речи</a:t>
            </a:r>
            <a:endParaRPr lang="ru-RU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Bell\Desktop\Россия\depositphotos_62113373-stock-illustration-autumn-background-colorful-autumn-leaves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47911"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:\Users\PBell\Desktop\Россия\image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6250"/>
          <a:stretch>
            <a:fillRect/>
          </a:stretch>
        </p:blipFill>
        <p:spPr bwMode="auto">
          <a:xfrm>
            <a:off x="0" y="0"/>
            <a:ext cx="5000628" cy="671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5934670"/>
            <a:ext cx="3993401" cy="9233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украинцы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4" descr="C:\Users\PBell\Desktop\Россия\1380271292_autumn-backgrounds-7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46771" b="5208"/>
          <a:stretch>
            <a:fillRect/>
          </a:stretch>
        </p:blipFill>
        <p:spPr bwMode="auto">
          <a:xfrm>
            <a:off x="4643438" y="0"/>
            <a:ext cx="450056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ell\Desktop\Россия\depositphotos_62113373-stock-illustration-autumn-background-colorful-autumn-leaves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47911"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PBell\Desktop\Россия\татары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b="5208"/>
          <a:stretch>
            <a:fillRect/>
          </a:stretch>
        </p:blipFill>
        <p:spPr bwMode="auto">
          <a:xfrm>
            <a:off x="142844" y="1"/>
            <a:ext cx="4857784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5934670"/>
            <a:ext cx="2853666" cy="9233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татары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Picture 4" descr="C:\Users\PBell\Desktop\Россия\1380271292_autumn-backgrounds-7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46771" b="5208"/>
          <a:stretch>
            <a:fillRect/>
          </a:stretch>
        </p:blipFill>
        <p:spPr bwMode="auto">
          <a:xfrm>
            <a:off x="4643438" y="0"/>
            <a:ext cx="450056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ell\Desktop\Россия\depositphotos_62113373-stock-illustration-autumn-background-colorful-autumn-leaves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b="47911"/>
          <a:stretch>
            <a:fillRect/>
          </a:stretch>
        </p:blipFill>
        <p:spPr bwMode="auto">
          <a:xfrm>
            <a:off x="0" y="0"/>
            <a:ext cx="91440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PBell\Desktop\Россия\табасараны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4929190" cy="668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5934670"/>
            <a:ext cx="4592924" cy="92333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табасараны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4" descr="C:\Users\PBell\Desktop\Россия\1380271292_autumn-backgrounds-7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46771" b="5208"/>
          <a:stretch>
            <a:fillRect/>
          </a:stretch>
        </p:blipFill>
        <p:spPr bwMode="auto">
          <a:xfrm>
            <a:off x="4643438" y="0"/>
            <a:ext cx="4500562" cy="685800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Bell\Desktop\Родной язык\рисунки\1089664_kartinki-nebo-goluboe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r="1977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PBell\Desktop\Родной язык\рисунки\мать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2071670" y="357166"/>
            <a:ext cx="5018246" cy="62484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ell\Desktop\Родной язык\рисунки\242647430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9393" t="2100" b="12838"/>
          <a:stretch>
            <a:fillRect/>
          </a:stretch>
        </p:blipFill>
        <p:spPr bwMode="auto">
          <a:xfrm>
            <a:off x="0" y="0"/>
            <a:ext cx="9158645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PBell\Desktop\Родной язык\рисунки\copiraiting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462" t="8038" r="10811"/>
          <a:stretch>
            <a:fillRect/>
          </a:stretch>
        </p:blipFill>
        <p:spPr bwMode="auto">
          <a:xfrm>
            <a:off x="0" y="1402339"/>
            <a:ext cx="6429388" cy="545566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85720" y="2285992"/>
            <a:ext cx="3500462" cy="2052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Язык – исповедь народа.</a:t>
            </a:r>
          </a:p>
          <a:p>
            <a:r>
              <a:rPr lang="ru-RU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нём слышится </a:t>
            </a:r>
          </a:p>
          <a:p>
            <a:r>
              <a:rPr lang="ru-RU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его природа.</a:t>
            </a:r>
          </a:p>
          <a:p>
            <a:r>
              <a:rPr lang="ru-RU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душа, и быт родной!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ell\Desktop\Родной язык\рисунки\modern-cool-abstract-wallpapers-5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9371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6200736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Родной язык 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                      всего дороже,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Его прекрасней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                           в мире нет,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Мы говорить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                и думать можем,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Он дарит слуху </a:t>
            </a:r>
          </a:p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                       дивный свет!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Bell\Desktop\Родной язык\рисунки\1369565005_0_dd5_f7f5454_xl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Bell\Desktop\Родной язык\рисунки\modern-cool-abstract-wallpapers-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19"/>
            <a:ext cx="9144000" cy="6893719"/>
          </a:xfrm>
          <a:prstGeom prst="rect">
            <a:avLst/>
          </a:prstGeom>
          <a:noFill/>
        </p:spPr>
      </p:pic>
      <p:pic>
        <p:nvPicPr>
          <p:cNvPr id="3" name="Picture 3" descr="C:\Users\PBell\Desktop\Родной язык\рисунки\copiraiting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703" t="8038" r="10811"/>
          <a:stretch>
            <a:fillRect/>
          </a:stretch>
        </p:blipFill>
        <p:spPr bwMode="auto">
          <a:xfrm>
            <a:off x="0" y="285728"/>
            <a:ext cx="9144000" cy="61994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1428736"/>
            <a:ext cx="3492000" cy="216000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мире каждый привык изучать родной язык.</a:t>
            </a:r>
          </a:p>
          <a:p>
            <a:r>
              <a:rPr lang="ru-RU" sz="2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от года и до года есть у каждого народа свой родной язык.</a:t>
            </a:r>
            <a:endParaRPr lang="ru-RU" sz="25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Bell\Desktop\Родной язык\рисунки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Bell\Desktop\Родной язык\рисунки\oY7KaMN7.ok0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428597" y="214287"/>
            <a:ext cx="8501122" cy="637584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t="6282" b="10051"/>
          <a:stretch>
            <a:fillRect/>
          </a:stretch>
        </p:blipFill>
        <p:spPr bwMode="auto">
          <a:xfrm>
            <a:off x="0" y="0"/>
            <a:ext cx="9144001" cy="691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3380125"/>
            <a:ext cx="3643338" cy="33316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r"/>
            <a:r>
              <a:rPr lang="ru-RU" alt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ru-RU" altLang="ru-RU" sz="2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Купала</a:t>
            </a:r>
            <a:endParaRPr lang="ru-RU" altLang="ru-RU" sz="20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Восень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Восень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восень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залатая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Сее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радасць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зямл</a:t>
            </a:r>
            <a:r>
              <a:rPr lang="en-US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Хмарка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с</a:t>
            </a:r>
            <a:r>
              <a:rPr lang="en-US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 небе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тае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Мкнуць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вырай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жураўл</a:t>
            </a:r>
            <a:r>
              <a:rPr lang="en-US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05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en-US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лясною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сцежкай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 па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мякк</a:t>
            </a:r>
            <a:r>
              <a:rPr lang="en-US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дыване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Восень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лаю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усмешкай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спатканне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выйшла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Bell\Desktop\Россия\hello_html_m3392f0e6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3076" name="Picture 4" descr="C:\Users\PBell\Desktop\Россия\русские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3333" t="2904" r="50833" b="11146"/>
          <a:stretch>
            <a:fillRect/>
          </a:stretch>
        </p:blipFill>
        <p:spPr bwMode="auto">
          <a:xfrm rot="21389331">
            <a:off x="582648" y="346850"/>
            <a:ext cx="2080736" cy="276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 rot="21355905">
            <a:off x="1011426" y="2835586"/>
            <a:ext cx="1409360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РУССКИЕ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77" name="Picture 5" descr="C:\Users\PBell\Desktop\Россия\татары.pn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481544">
            <a:off x="6809851" y="399346"/>
            <a:ext cx="1904570" cy="285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 rot="535510">
            <a:off x="6878988" y="2810768"/>
            <a:ext cx="1268296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ТАТАРЫ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78" name="Picture 6" descr="C:\Users\PBell\Desktop\Россия\4944114_oblojka_0016 (1).jpg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 b="9572"/>
          <a:stretch>
            <a:fillRect/>
          </a:stretch>
        </p:blipFill>
        <p:spPr bwMode="auto">
          <a:xfrm rot="396787">
            <a:off x="6662725" y="3395564"/>
            <a:ext cx="2069925" cy="293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299476">
            <a:off x="6734465" y="6067134"/>
            <a:ext cx="1656223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БЕЛОРУСЫ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79" name="Picture 7" descr="C:\Users\PBell\Desktop\Россия\image.jp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b="6250"/>
          <a:stretch>
            <a:fillRect/>
          </a:stretch>
        </p:blipFill>
        <p:spPr bwMode="auto">
          <a:xfrm rot="21268818">
            <a:off x="352218" y="3385735"/>
            <a:ext cx="2214578" cy="297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 rot="21355905">
            <a:off x="868107" y="6205625"/>
            <a:ext cx="1760418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УКРАИНЦЫ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80" name="Picture 8" descr="C:\Users\PBell\Desktop\Россия\табасараны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67951">
            <a:off x="4609223" y="3435710"/>
            <a:ext cx="2119318" cy="287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 rot="274349">
            <a:off x="4512089" y="6223067"/>
            <a:ext cx="2007281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ТАБАСАРАНЫ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81" name="Picture 9" descr="C:\Users\PBell\Desktop\Россия\img7 (1).jpg"/>
          <p:cNvPicPr>
            <a:picLocks noChangeAspect="1" noChangeArrowheads="1"/>
          </p:cNvPicPr>
          <p:nvPr/>
        </p:nvPicPr>
        <p:blipFill>
          <a:blip r:embed="rId9" cstate="print">
            <a:lum bright="-10000" contrast="30000"/>
          </a:blip>
          <a:srcRect l="32812" t="20833" r="34375" b="7291"/>
          <a:stretch>
            <a:fillRect/>
          </a:stretch>
        </p:blipFill>
        <p:spPr bwMode="auto">
          <a:xfrm rot="21446446">
            <a:off x="2427206" y="3470482"/>
            <a:ext cx="1928826" cy="316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2857488" y="6286520"/>
            <a:ext cx="1406154" cy="3960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ЧУВАШИ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82" name="Picture 10" descr="C:\Users\PBell\Desktop\Россия\армяне!.gif"/>
          <p:cNvPicPr>
            <a:picLocks noChangeAspect="1" noChangeArrowheads="1"/>
          </p:cNvPicPr>
          <p:nvPr/>
        </p:nvPicPr>
        <p:blipFill>
          <a:blip r:embed="rId10" cstate="print"/>
          <a:srcRect l="9380" t="5139" r="11820" b="5796"/>
          <a:stretch>
            <a:fillRect/>
          </a:stretch>
        </p:blipFill>
        <p:spPr bwMode="auto">
          <a:xfrm rot="240231">
            <a:off x="4819943" y="63584"/>
            <a:ext cx="1928826" cy="307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 rot="316610">
            <a:off x="5014822" y="2560056"/>
            <a:ext cx="1316386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АРМЯНЕ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083" name="Picture 11" descr="C:\Users\PBell\Desktop\Россия\img30.jpg"/>
          <p:cNvPicPr>
            <a:picLocks noChangeAspect="1" noChangeArrowheads="1"/>
          </p:cNvPicPr>
          <p:nvPr/>
        </p:nvPicPr>
        <p:blipFill>
          <a:blip r:embed="rId11" cstate="print">
            <a:lum bright="-10000" contrast="20000"/>
          </a:blip>
          <a:srcRect l="28125" r="26562" b="6250"/>
          <a:stretch>
            <a:fillRect/>
          </a:stretch>
        </p:blipFill>
        <p:spPr bwMode="auto">
          <a:xfrm rot="21440866">
            <a:off x="2489453" y="137708"/>
            <a:ext cx="1849137" cy="286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2786058"/>
            <a:ext cx="377379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РОССИЯ</a:t>
            </a:r>
            <a:endParaRPr lang="ru-RU" sz="6000" b="1" dirty="0">
              <a:ln w="11430"/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355905">
            <a:off x="2372684" y="2549834"/>
            <a:ext cx="2401619" cy="3693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АЗЕРБАЙДЖАНЕ</a:t>
            </a:r>
            <a:endParaRPr lang="ru-RU" b="1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PBell\Desktop\Россия\20395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PBell\Desktop\Россия\depositphotos_62113373-stock-illustration-autumn-background-colorful-autumn-leaves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6721" b="47911"/>
          <a:stretch>
            <a:fillRect/>
          </a:stretch>
        </p:blipFill>
        <p:spPr bwMode="auto">
          <a:xfrm>
            <a:off x="0" y="285728"/>
            <a:ext cx="914400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934670"/>
            <a:ext cx="3103735" cy="92333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русские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PBell\Desktop\Родной язык\рисунки\free-vector-beautiful-autumn-background-05-vector_015444_5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-5160" y="0"/>
            <a:ext cx="9150615" cy="6858000"/>
          </a:xfrm>
          <a:prstGeom prst="rect">
            <a:avLst/>
          </a:prstGeom>
          <a:noFill/>
        </p:spPr>
      </p:pic>
      <p:pic>
        <p:nvPicPr>
          <p:cNvPr id="3074" name="Picture 2" descr="C:\Users\PBell\Desktop\Родной язык\рисунки\0052b72fc261b8e1da56ec173ccd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202359"/>
            <a:ext cx="6072198" cy="665564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Bell\Desktop\Россия\hello_html_m3392f0e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 rot="5400000">
            <a:off x="1143001" y="-1142999"/>
            <a:ext cx="6857998" cy="9144000"/>
          </a:xfrm>
          <a:prstGeom prst="rect">
            <a:avLst/>
          </a:prstGeom>
          <a:noFill/>
        </p:spPr>
      </p:pic>
      <p:pic>
        <p:nvPicPr>
          <p:cNvPr id="4101" name="Picture 5" descr="C:\Users\PBell\Desktop\Родной язык\рисунки\c9609ff403bfd9f803d7e8ef099b331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t="36328"/>
          <a:stretch>
            <a:fillRect/>
          </a:stretch>
        </p:blipFill>
        <p:spPr bwMode="auto">
          <a:xfrm>
            <a:off x="1357290" y="642918"/>
            <a:ext cx="6632326" cy="563994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149</Words>
  <Application>Microsoft Office PowerPoint</Application>
  <PresentationFormat>Экран (4:3)</PresentationFormat>
  <Paragraphs>48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PBell</dc:creator>
  <cp:lastModifiedBy>user</cp:lastModifiedBy>
  <cp:revision>109</cp:revision>
  <dcterms:created xsi:type="dcterms:W3CDTF">2017-11-02T16:48:52Z</dcterms:created>
  <dcterms:modified xsi:type="dcterms:W3CDTF">2017-11-18T07:33:05Z</dcterms:modified>
</cp:coreProperties>
</file>