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30549" y="4182299"/>
            <a:ext cx="6264696" cy="26642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Если на нос сели кляксы,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Кто тогда нам первый друг?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Снимет грязь с лица и рук?</a:t>
            </a:r>
            <a:endParaRPr lang="ru-RU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Как обучить ребенка гигиеническим навыкам Сосед-Домос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31693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2" y="1133115"/>
            <a:ext cx="2116725" cy="22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6711949" y="620688"/>
            <a:ext cx="22917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744233" cy="30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2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" y="80695"/>
            <a:ext cx="859904" cy="9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8316416" y="109277"/>
            <a:ext cx="668362" cy="7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" y="5805264"/>
            <a:ext cx="919230" cy="10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stihi.ru/pics/2011/07/08/58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"/>
          <a:stretch/>
        </p:blipFill>
        <p:spPr bwMode="auto">
          <a:xfrm>
            <a:off x="486446" y="954290"/>
            <a:ext cx="7923793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2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8" y="-110159"/>
            <a:ext cx="2029460" cy="21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7452320" y="109277"/>
            <a:ext cx="1532458" cy="16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" y="4797152"/>
            <a:ext cx="1835695" cy="20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st.kapitowka.ru/2/750/117/kapitoshka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85" y="657861"/>
            <a:ext cx="6984776" cy="51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ktototam.ru/wp-content/uploads/2011/11/d0bad0b0d0bfd0bbd18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20" y="4602773"/>
            <a:ext cx="1440160" cy="22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fs.nashaucheba.ru/tw_files2/urls_3/1069/d-1068434/7z-docs/1_html_2b06fa5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547217" cy="16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7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30549" y="4725144"/>
            <a:ext cx="6264696" cy="2121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Без чего не может мама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Ни готовить, ни стирать?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Без чего мы скажем прямо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Человеку умирать?</a:t>
            </a:r>
          </a:p>
        </p:txBody>
      </p:sp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2" y="1133115"/>
            <a:ext cx="2116725" cy="22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6711949" y="620688"/>
            <a:ext cx="22917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744233" cy="30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g.bibo.kz/?71401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3391"/>
            <a:ext cx="3435582" cy="4133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04851" y="4592533"/>
            <a:ext cx="6264696" cy="2265467"/>
          </a:xfrm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Чтобы лился дождик с неба,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Чтоб росли колосья хлеба.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1437207" cy="1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7164288" y="0"/>
            <a:ext cx="1331640" cy="14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2" y="3765689"/>
            <a:ext cx="2744233" cy="30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Фотография Хлеба / Алексей Строганов www.BFoto.ru / photographers.com.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3623" r="2788" b="2428"/>
          <a:stretch/>
        </p:blipFill>
        <p:spPr bwMode="auto">
          <a:xfrm>
            <a:off x="4644008" y="1772816"/>
            <a:ext cx="4320480" cy="2873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 выжить в тайге; Дождь.. : : Блог деревенщин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1293" r="1159" b="5454"/>
          <a:stretch/>
        </p:blipFill>
        <p:spPr bwMode="auto">
          <a:xfrm>
            <a:off x="251520" y="436840"/>
            <a:ext cx="4069222" cy="2942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30549" y="4797151"/>
            <a:ext cx="6264696" cy="2049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Чтобы плыли корабли.</a:t>
            </a:r>
          </a:p>
        </p:txBody>
      </p:sp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" y="1124744"/>
            <a:ext cx="12383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7884368" y="512676"/>
            <a:ext cx="111311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5208"/>
            <a:ext cx="2020444" cy="222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И корабль плывет: &quot;Carnival Breeze&quot; стал главным по флотил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513287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30549" y="5085183"/>
            <a:ext cx="6264696" cy="1761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Чтоб варились кисели.</a:t>
            </a:r>
          </a:p>
        </p:txBody>
      </p:sp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2616"/>
            <a:ext cx="1783359" cy="18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7610085" y="387941"/>
            <a:ext cx="13750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7415"/>
            <a:ext cx="2155077" cy="23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upercook.ru/images-napitki/265-02-kisel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904656" cy="4339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49367" y="5301208"/>
            <a:ext cx="5735412" cy="1833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Чтобы не было беды, жить нельзя нам без воды.</a:t>
            </a:r>
          </a:p>
        </p:txBody>
      </p:sp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308"/>
            <a:ext cx="1872208" cy="19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7668344" y="109277"/>
            <a:ext cx="1316435" cy="1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17134"/>
            <a:ext cx="2627784" cy="28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pakovano.ru/graphics/daily/2011/12/29/picSuS2J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26151" cy="2602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est-mother.ru/upload/ckfinder/2104/images/6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831"/>
            <a:ext cx="4475353" cy="343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" y="80695"/>
            <a:ext cx="859904" cy="9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8061403" y="109277"/>
            <a:ext cx="923375" cy="10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" y="5805264"/>
            <a:ext cx="919230" cy="10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tihi.ru/pics/2011/07/08/58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"/>
          <a:stretch/>
        </p:blipFill>
        <p:spPr bwMode="auto">
          <a:xfrm rot="152459">
            <a:off x="683568" y="1100235"/>
            <a:ext cx="7635618" cy="4440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1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68" y="0"/>
            <a:ext cx="1479081" cy="15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7537583" y="109277"/>
            <a:ext cx="1447196" cy="15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" y="5229200"/>
            <a:ext cx="1442925" cy="15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fotooboi.ru/upload/iblock/f47/f4795c24186cb25a452aaab05b9528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30711"/>
            <a:ext cx="5976663" cy="5646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ай детского сада 116 г.Магнитогорск --Добро пожалова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68" y="0"/>
            <a:ext cx="1479081" cy="15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пия сайта #102907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5934"/>
          <a:stretch/>
        </p:blipFill>
        <p:spPr bwMode="auto">
          <a:xfrm>
            <a:off x="7537583" y="109277"/>
            <a:ext cx="1447196" cy="15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годы годжи детский сайт картинки капелька Худеем вместе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" y="5229200"/>
            <a:ext cx="1442925" cy="15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u.convdocs.org/pars_docs/refs/200/199623/199623_html_m518b28c7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1" r="1" b="6105"/>
          <a:stretch/>
        </p:blipFill>
        <p:spPr bwMode="auto">
          <a:xfrm>
            <a:off x="1835696" y="1340768"/>
            <a:ext cx="5472608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ktototam.ru/wp-content/uploads/2011/11/d0bad0b0d0bfd0bbd18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277"/>
            <a:ext cx="1440160" cy="22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fs.nashaucheba.ru/tw_files2/urls_3/1069/d-1068434/7z-docs/1_html_2b06fa5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5769"/>
            <a:ext cx="1987566" cy="20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983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68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2015-03-09T08:53:09Z</dcterms:created>
  <dcterms:modified xsi:type="dcterms:W3CDTF">2015-03-09T10:01:51Z</dcterms:modified>
</cp:coreProperties>
</file>