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1" r:id="rId3"/>
    <p:sldId id="262" r:id="rId4"/>
    <p:sldId id="264" r:id="rId5"/>
    <p:sldId id="263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99"/>
    <a:srgbClr val="FFCCFF"/>
    <a:srgbClr val="CCECFF"/>
    <a:srgbClr val="E2EE6E"/>
    <a:srgbClr val="CCFFFF"/>
    <a:srgbClr val="FFFF66"/>
    <a:srgbClr val="FFFF99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16" autoAdjust="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647D68-74F7-417C-8EF0-447B5CC51E98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D82824-0099-4E92-8D88-8F1D13E21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20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F5A7-8AB2-42D5-8541-C1D78F356105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9810-FAED-4FF8-BB6D-5D76152F6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001C-1C3F-4FB1-B1DF-915C69DD475A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7E0B-534B-4881-9B9C-8DF5CCC34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E7FA-BA5B-44D7-BD91-C38BA0F35A6A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22F4-879F-4C7F-9ECD-56E04964B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61DD-1D07-4AC3-A090-159B358632FF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48736-441C-4BF7-AA5D-E95D0949A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C76D-AE9B-47D3-8475-E8DA043CBEEC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97EA-7D55-46E7-B6A4-320E7239E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3043-9D4B-40FD-8523-A3D7DFCC9585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E99A-81A7-4F47-A8C4-EDFFE2E85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86F9-8299-41BA-B310-2759E91E0403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18ACD-4B2C-41D4-BBFA-1994897FA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F9E93-3476-4BF2-B900-E4446356C6DB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6EB9-0F9F-4FF5-AF64-4A5EB901E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6571C-60E2-4B17-85AC-D25AAF686365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0678-C501-4C7F-A3E7-293AD76FE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8EA4-DB1B-486B-BC28-B5A0AAD33A05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8502-621F-44C0-B18C-439996603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0D4B-3E91-4A85-9AEC-9B8BCD1422CF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B4E1-0EE3-4793-BA10-2D5513ACC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BAEF8D-21B3-4722-A2E8-B8D90928FA48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BCB8FF-B37C-4F29-990F-BBE1C0078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otohomka.ru/images/Nov/20/32027362a8bf09d24948432fc2ebcae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"/>
            <a:ext cx="9144000" cy="68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orisova.ucoz.com/_pu/0/424532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55" y="3361382"/>
            <a:ext cx="1983588" cy="215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alerey-room.ru/images/203004_13839318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743">
            <a:off x="234937" y="5168771"/>
            <a:ext cx="1621588" cy="14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lipartmania.ru/uploads/gallery/main/336/potatoes-1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20" y="5199954"/>
            <a:ext cx="1831143" cy="122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static.kulinarika.ru/media/cache/popup_image/u/image/product/277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1074">
            <a:off x="2423724" y="5013176"/>
            <a:ext cx="2144524" cy="16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agine-parfum.ru/upload/stblog/1/193/416/193416medium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7013">
            <a:off x="5483354" y="5505930"/>
            <a:ext cx="2220590" cy="124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pngimg.com/uploads/tomato/tomato_PNG1253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64" y="5157192"/>
            <a:ext cx="1641311" cy="13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otohomka.ru/images/Nov/20/32027362a8bf09d24948432fc2ebcae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"/>
            <a:ext cx="9144000" cy="68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orisova.ucoz.com/_pu/0/4245325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4" b="44832"/>
          <a:stretch/>
        </p:blipFill>
        <p:spPr bwMode="auto">
          <a:xfrm>
            <a:off x="3059832" y="2636912"/>
            <a:ext cx="10081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0.liveinternet.ru/images/attach/c/7/98/861/98861966_frog__24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31181"/>
            <a:ext cx="1944216" cy="301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fotohomka.ru/images/Nov/20/32027362a8bf09d24948432fc2ebcae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"/>
            <a:ext cx="9144000" cy="68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encuentos.com/wp-content/uploads/2014/07/el-conejito-travie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717032"/>
            <a:ext cx="2594421" cy="25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orisova.ucoz.com/_pu/0/4245325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4" b="44832"/>
          <a:stretch/>
        </p:blipFill>
        <p:spPr bwMode="auto">
          <a:xfrm>
            <a:off x="3059832" y="2636912"/>
            <a:ext cx="10081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0.liveinternet.ru/images/attach/c/7/98/861/98861966_frog__24_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r="12901" b="52323"/>
          <a:stretch/>
        </p:blipFill>
        <p:spPr bwMode="auto">
          <a:xfrm>
            <a:off x="3369455" y="1129590"/>
            <a:ext cx="645953" cy="6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fotohomka.ru/images/Nov/20/32027362a8bf09d24948432fc2ebcae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"/>
            <a:ext cx="9144000" cy="68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laoblogger.com/images/clipart-baby-wolf-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27741"/>
            <a:ext cx="1872208" cy="24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0.liveinternet.ru/images/attach/c/7/98/861/98861966_frog__24_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3"/>
          <a:stretch/>
        </p:blipFill>
        <p:spPr bwMode="auto">
          <a:xfrm>
            <a:off x="3552249" y="2802331"/>
            <a:ext cx="947743" cy="9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orisova.ucoz.com/_pu/0/4245325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4" b="44832"/>
          <a:stretch/>
        </p:blipFill>
        <p:spPr bwMode="auto">
          <a:xfrm flipH="1">
            <a:off x="3105569" y="2996950"/>
            <a:ext cx="638339" cy="7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encuentos.com/wp-content/uploads/2014/07/el-conejito-travies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r="22286" b="38939"/>
          <a:stretch/>
        </p:blipFill>
        <p:spPr bwMode="auto">
          <a:xfrm>
            <a:off x="3275856" y="868364"/>
            <a:ext cx="936104" cy="9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://fotohomka.ru/images/Nov/20/32027362a8bf09d24948432fc2ebcae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"/>
            <a:ext cx="9144000" cy="68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motrifotos.ru/img-q5y5x5n4g40414v5a4j4d4m516n5q4g4n4j5r2m4s24414k4r5c4o274b4n4m4k5i474k4u5l504s5m526/o/46825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56" y="3467946"/>
            <a:ext cx="1579230" cy="284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encuentos.com/wp-content/uploads/2014/07/el-conejito-travies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r="22286" b="38939"/>
          <a:stretch/>
        </p:blipFill>
        <p:spPr bwMode="auto">
          <a:xfrm>
            <a:off x="3275856" y="868364"/>
            <a:ext cx="936104" cy="9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0.liveinternet.ru/images/attach/c/7/98/861/98861966_frog__24_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3"/>
          <a:stretch/>
        </p:blipFill>
        <p:spPr bwMode="auto">
          <a:xfrm>
            <a:off x="3275856" y="2659590"/>
            <a:ext cx="1051453" cy="112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laoblogger.com/images/clipart-baby-wolf-3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09" b="38575"/>
          <a:stretch/>
        </p:blipFill>
        <p:spPr bwMode="auto">
          <a:xfrm flipH="1">
            <a:off x="2797128" y="2908433"/>
            <a:ext cx="655627" cy="87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orisova.ucoz.com/_pu/0/4245325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4" b="44832"/>
          <a:stretch/>
        </p:blipFill>
        <p:spPr bwMode="auto">
          <a:xfrm>
            <a:off x="3813601" y="2870775"/>
            <a:ext cx="796717" cy="9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fotohomka.ru/images/Nov/20/32027362a8bf09d24948432fc2ebcae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"/>
            <a:ext cx="9144000" cy="68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lipartsgram.com/image/450489946-2014-clipartpanda-com-about-terms-zhymj1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2703" y="4091876"/>
            <a:ext cx="2972941" cy="221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ncuentos.com/wp-content/uploads/2014/07/el-conejito-travies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r="22286" b="38939"/>
          <a:stretch/>
        </p:blipFill>
        <p:spPr bwMode="auto">
          <a:xfrm>
            <a:off x="3275856" y="868364"/>
            <a:ext cx="936104" cy="9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0.liveinternet.ru/images/attach/c/7/98/861/98861966_frog__24_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3"/>
          <a:stretch/>
        </p:blipFill>
        <p:spPr bwMode="auto">
          <a:xfrm>
            <a:off x="3652843" y="2668789"/>
            <a:ext cx="1089821" cy="112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orisova.ucoz.com/_pu/0/4245325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4" b="44832"/>
          <a:stretch/>
        </p:blipFill>
        <p:spPr bwMode="auto">
          <a:xfrm>
            <a:off x="3863308" y="3095921"/>
            <a:ext cx="609328" cy="6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motrifotos.ru/img-q5y5x5n4g40414v5a4j4d4m516n5q4g4n4j5r2m4s24414k4r5c4o274b4n4m4k5i474k4u5l504s5m526/o/468256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10"/>
          <a:stretch/>
        </p:blipFill>
        <p:spPr bwMode="auto">
          <a:xfrm flipH="1">
            <a:off x="3098616" y="2647795"/>
            <a:ext cx="843316" cy="11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laoblogger.com/images/clipart-baby-wolf-3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6" b="37726"/>
          <a:stretch/>
        </p:blipFill>
        <p:spPr bwMode="auto">
          <a:xfrm flipH="1">
            <a:off x="2934864" y="3025283"/>
            <a:ext cx="658416" cy="77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fotohomka.ru/images/Nov/20/32027362a8bf09d24948432fc2ebcae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"/>
            <a:ext cx="9144000" cy="68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lipartsgram.com/image/450489946-2014-clipartpanda-com-about-terms-zhymj1-clipar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8"/>
          <a:stretch/>
        </p:blipFill>
        <p:spPr bwMode="auto">
          <a:xfrm rot="21183514" flipH="1">
            <a:off x="831700" y="2989235"/>
            <a:ext cx="928089" cy="15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ncuentos.com/wp-content/uploads/2014/07/el-conejito-travies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r="22286" b="38939"/>
          <a:stretch/>
        </p:blipFill>
        <p:spPr bwMode="auto">
          <a:xfrm>
            <a:off x="3275856" y="868364"/>
            <a:ext cx="936104" cy="9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0.liveinternet.ru/images/attach/c/7/98/861/98861966_frog__24_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3"/>
          <a:stretch/>
        </p:blipFill>
        <p:spPr bwMode="auto">
          <a:xfrm>
            <a:off x="3652843" y="2668789"/>
            <a:ext cx="1089821" cy="112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orisova.ucoz.com/_pu/0/4245325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4" b="44832"/>
          <a:stretch/>
        </p:blipFill>
        <p:spPr bwMode="auto">
          <a:xfrm>
            <a:off x="3863308" y="3095921"/>
            <a:ext cx="609328" cy="6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motrifotos.ru/img-q5y5x5n4g40414v5a4j4d4m516n5q4g4n4j5r2m4s24414k4r5c4o274b4n4m4k5i474k4u5l504s5m526/o/4682564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10"/>
          <a:stretch/>
        </p:blipFill>
        <p:spPr bwMode="auto">
          <a:xfrm flipH="1">
            <a:off x="3098616" y="2647795"/>
            <a:ext cx="843316" cy="11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laoblogger.com/images/clipart-baby-wolf-3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6" b="37726"/>
          <a:stretch/>
        </p:blipFill>
        <p:spPr bwMode="auto">
          <a:xfrm flipH="1">
            <a:off x="2934864" y="3025283"/>
            <a:ext cx="658416" cy="77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fotohomka.ru/images/Nov/20/32027362a8bf09d24948432fc2ebcae1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"/>
            <a:ext cx="9144000" cy="68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clipartsgram.com/image/450489946-2014-clipartpanda-com-about-terms-zhymj1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4760" y="3014971"/>
            <a:ext cx="3145967" cy="234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smotrifotos.ru/img-q5y5x5n4g40414v5a4j4d4m516n5q4g4n4j5r2m4s24414k4r5c4o274b4n4m4k5i474k4u5l504s5m526/o/46825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74" y="4213749"/>
            <a:ext cx="1410094" cy="254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laoblogger.com/images/clipart-baby-wolf-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163" y="3919168"/>
            <a:ext cx="1839407" cy="241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encuentos.com/wp-content/uploads/2014/07/el-conejito-travies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42" y="4008842"/>
            <a:ext cx="2076648" cy="20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0.liveinternet.ru/images/attach/c/7/98/861/98861966_frog__24_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9" y="4652840"/>
            <a:ext cx="925082" cy="14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borisova.ucoz.com/_pu/0/4245325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93" y="5157192"/>
            <a:ext cx="1313039" cy="15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421</cp:revision>
  <dcterms:created xsi:type="dcterms:W3CDTF">2013-10-02T11:59:53Z</dcterms:created>
  <dcterms:modified xsi:type="dcterms:W3CDTF">2018-04-30T13:53:38Z</dcterms:modified>
</cp:coreProperties>
</file>