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9D75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&#1055;&#1088;&#1080;&#1083;&#1086;&#1078;&#1077;&#1085;&#1080;&#1077;%20&#8470;%2010%20(&#1076;&#1086;&#1096;&#1082;&#1086;&#1083;&#1100;&#1085;&#1086;&#1077;%20&#1086;&#1073;&#1088;&#1072;&#1079;&#1086;&#1074;&#1072;&#1085;&#1080;&#1077;).docx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Bell\Desktop\Круглый стол самоанализ воспитателя 2017\рисунки\General-Education-PowerPoint-PPT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14282" y="4286256"/>
            <a:ext cx="8643998" cy="187743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Круглый  стол</a:t>
            </a:r>
          </a:p>
          <a:p>
            <a:pPr algn="ctr"/>
            <a:r>
              <a:rPr lang="ru-RU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«Самоанализ  воспитателя</a:t>
            </a:r>
          </a:p>
          <a:p>
            <a:pPr algn="ctr"/>
            <a:r>
              <a:rPr lang="ru-RU" sz="4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  соответствии  с  ФГОС  ДОУ»</a:t>
            </a:r>
            <a:endParaRPr lang="ru-RU" sz="40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PBell\Desktop\Круглый стол самоанализ воспитателя 2017\рисунки\1329144238_ar1207264510949081.jpg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6215074" y="285728"/>
            <a:ext cx="2677277" cy="4000529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Bell\Desktop\Круглый стол самоанализ воспитателя 2017\рисунки\839165_blog-36049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1500166" y="1714488"/>
            <a:ext cx="7215238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обследование уровня развития детей (диагностика);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анализ форм взаимодействия с точки зрения оценки деятельности детей;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анализ форм взаимодействия с точки зрения оценки деятельности педагога;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анализ предметно-развивающей среды в группе детского сада;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самоанализ профессиональной деятельности педагога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28728" y="785794"/>
            <a:ext cx="721523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обследования образовательной деятельности:</a:t>
            </a:r>
            <a:r>
              <a:rPr lang="ru-RU" dirty="0" smtClean="0">
                <a:solidFill>
                  <a:srgbClr val="C00000"/>
                </a:solidFill>
              </a:rPr>
              <a:t> 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 descr="C:\Users\PBell\Desktop\Круглый стол самоанализ воспитателя 2017\рисунки\fon-dlya-prezentacii-bloknot-08.jpg"/>
          <p:cNvPicPr>
            <a:picLocks noChangeAspect="1" noChangeArrowheads="1"/>
          </p:cNvPicPr>
          <p:nvPr/>
        </p:nvPicPr>
        <p:blipFill>
          <a:blip r:embed="rId2" cstate="print"/>
          <a:srcRect b="312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787479" y="214290"/>
            <a:ext cx="7771102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3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критерии   взаимодействия  деятельности </a:t>
            </a:r>
          </a:p>
          <a:p>
            <a:pPr algn="ctr"/>
            <a:r>
              <a:rPr lang="ru-RU" sz="23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педагога  и  детей:</a:t>
            </a:r>
            <a:r>
              <a:rPr lang="ru-RU" sz="17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 </a:t>
            </a:r>
            <a:endParaRPr lang="ru-RU" sz="17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928662" y="4500570"/>
            <a:ext cx="742955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сохранение интереса и внимания к деятельности при взаимодействии с педагогом и другими детьми;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активность и самостоятельность детей в решении поставленных задач;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усвоение программного содержания.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5" name="Picture 3" descr="C:\Users\PBell\Desktop\Круглый стол самоанализ воспитателя 2017\рисунки\01610761.jpg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 l="4297" t="1562" r="3125"/>
          <a:stretch>
            <a:fillRect/>
          </a:stretch>
        </p:blipFill>
        <p:spPr bwMode="auto">
          <a:xfrm>
            <a:off x="2071670" y="1000108"/>
            <a:ext cx="4500594" cy="35890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 descr="C:\Users\PBell\Desktop\Круглый стол самоанализ воспитателя 2017\рисунки\fon-dlya-prezentacii-bloknot-08.jpg"/>
          <p:cNvPicPr>
            <a:picLocks noChangeAspect="1" noChangeArrowheads="1"/>
          </p:cNvPicPr>
          <p:nvPr/>
        </p:nvPicPr>
        <p:blipFill>
          <a:blip r:embed="rId2" cstate="print"/>
          <a:srcRect b="312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571604" y="285728"/>
            <a:ext cx="5979779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3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Анализ  деятельности  педагога:</a:t>
            </a: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1000100" y="714356"/>
            <a:ext cx="7572428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умение точно формулировать задания;</a:t>
            </a:r>
          </a:p>
          <a:p>
            <a:pPr lvl="0"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подбор материала и оборудования;</a:t>
            </a:r>
          </a:p>
          <a:p>
            <a:pPr lvl="0"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удовлетворение двигательной активности воспитанников;</a:t>
            </a:r>
          </a:p>
          <a:p>
            <a:pPr lvl="0"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использование  разнообразных форм организации детей (работа по подгруппам, в парах, индивидуальная, коллективная).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6386" name="Picture 2" descr="C:\Users\PBell\Desktop\Круглый стол самоанализ воспитателя 2017\рисунки\1225603.jpg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2285984" y="3357562"/>
            <a:ext cx="5989683" cy="3260099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 descr="C:\Users\PBell\Desktop\Круглый стол самоанализ воспитателя 2017\рисунки\fon-dlya-prezentacii-bloknot-08.jpg"/>
          <p:cNvPicPr>
            <a:picLocks noChangeAspect="1" noChangeArrowheads="1"/>
          </p:cNvPicPr>
          <p:nvPr/>
        </p:nvPicPr>
        <p:blipFill>
          <a:blip r:embed="rId2" cstate="print"/>
          <a:srcRect b="312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071538" y="500042"/>
            <a:ext cx="7187225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Предметно – развивающая  среда</a:t>
            </a:r>
          </a:p>
        </p:txBody>
      </p:sp>
      <p:pic>
        <p:nvPicPr>
          <p:cNvPr id="17410" name="Picture 2" descr="C:\Users\PBell\Desktop\Круглый стол самоанализ воспитателя 2017\рисунки\predmetnaya_sreda_19.jpg"/>
          <p:cNvPicPr>
            <a:picLocks noChangeAspect="1" noChangeArrowheads="1"/>
          </p:cNvPicPr>
          <p:nvPr/>
        </p:nvPicPr>
        <p:blipFill>
          <a:blip r:embed="rId3" cstate="print">
            <a:lum/>
          </a:blip>
          <a:srcRect t="13057"/>
          <a:stretch>
            <a:fillRect/>
          </a:stretch>
        </p:blipFill>
        <p:spPr bwMode="auto">
          <a:xfrm>
            <a:off x="1071538" y="1500174"/>
            <a:ext cx="7260908" cy="47569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 descr="C:\Users\PBell\Desktop\Круглый стол самоанализ воспитателя 2017\рисунки\fon-dlya-prezentacii-bloknot-08.jpg"/>
          <p:cNvPicPr>
            <a:picLocks noChangeAspect="1" noChangeArrowheads="1"/>
          </p:cNvPicPr>
          <p:nvPr/>
        </p:nvPicPr>
        <p:blipFill>
          <a:blip r:embed="rId2" cstate="print"/>
          <a:srcRect b="312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428860" y="714356"/>
            <a:ext cx="3013325" cy="707886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Самоанализ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71538" y="2285992"/>
            <a:ext cx="5500726" cy="1571636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Собственно самоанализ, в процессе которого необходимо разложить имеющийся педагогический опыт на составные части и отдельно их проанализировать.</a:t>
            </a:r>
          </a:p>
          <a:p>
            <a:pPr algn="ctr"/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786050" y="4714884"/>
            <a:ext cx="5500726" cy="1643074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857488" y="4643446"/>
            <a:ext cx="535785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endParaRPr lang="ru-RU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Самообобщение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в ходе, которого формулируются обобщающие, итоговые выводы по результатам сделанного анализа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14678" y="1785926"/>
            <a:ext cx="1099725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2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этап:</a:t>
            </a:r>
            <a:endParaRPr lang="ru-RU" sz="24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72066" y="4214818"/>
            <a:ext cx="1219949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ru-RU" sz="2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этап:</a:t>
            </a:r>
            <a:endParaRPr lang="ru-RU" sz="24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5" name="Picture 3" descr="C:\Users\PBell\Desktop\Круглый стол самоанализ воспитателя 2017\рисунки\C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96779">
            <a:off x="6488962" y="225285"/>
            <a:ext cx="1896078" cy="21927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7" grpId="0" animBg="1"/>
      <p:bldP spid="10" grpId="0"/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 descr="C:\Users\PBell\Desktop\Круглый стол самоанализ воспитателя 2017\рисунки\fon-dlya-prezentacii-bloknot-08.jpg"/>
          <p:cNvPicPr>
            <a:picLocks noChangeAspect="1" noChangeArrowheads="1"/>
          </p:cNvPicPr>
          <p:nvPr/>
        </p:nvPicPr>
        <p:blipFill>
          <a:blip r:embed="rId2" cstate="print"/>
          <a:srcRect b="312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071538" y="428604"/>
            <a:ext cx="6715172" cy="101566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3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 самоанализе должны быть отражены:</a:t>
            </a:r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1107257" y="1664804"/>
            <a:ext cx="6929486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работа с детьми;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взаимодействие с педагогами;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взаимодействие с родителями и социумом.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C:\Users\PBell\Desktop\Круглый стол самоанализ воспитателя 2017\рисунки\655193_2.png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2051720" y="2801103"/>
            <a:ext cx="5616624" cy="38190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4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4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4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4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PBell\Desktop\Круглый стол самоанализ воспитателя 2017\рисунки\img24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214546" y="2000240"/>
            <a:ext cx="4950394" cy="2123658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3" action="ppaction://hlinkfile"/>
              </a:rPr>
              <a:t>СПАСИБО </a:t>
            </a:r>
          </a:p>
          <a:p>
            <a:pPr algn="ctr"/>
            <a:endParaRPr lang="ru-RU" sz="4400" b="1" dirty="0" smtClean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  <a:hlinkClick r:id="rId3" action="ppaction://hlinkfile"/>
            </a:endParaRPr>
          </a:p>
          <a:p>
            <a:pPr algn="ctr"/>
            <a:r>
              <a:rPr lang="ru-RU" sz="4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3" action="ppaction://hlinkfile"/>
              </a:rPr>
              <a:t>ЗА   ВНИМАНИЕ!</a:t>
            </a:r>
            <a:endParaRPr lang="ru-RU" sz="44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215</Words>
  <Application>Microsoft Office PowerPoint</Application>
  <PresentationFormat>Экран (4:3)</PresentationFormat>
  <Paragraphs>37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PBell</dc:creator>
  <cp:lastModifiedBy>Волошка</cp:lastModifiedBy>
  <cp:revision>70</cp:revision>
  <dcterms:created xsi:type="dcterms:W3CDTF">2017-09-13T17:46:28Z</dcterms:created>
  <dcterms:modified xsi:type="dcterms:W3CDTF">2017-09-19T07:55:27Z</dcterms:modified>
</cp:coreProperties>
</file>