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3" r:id="rId2"/>
    <p:sldId id="256" r:id="rId3"/>
    <p:sldId id="262" r:id="rId4"/>
    <p:sldId id="261" r:id="rId5"/>
    <p:sldId id="259" r:id="rId6"/>
    <p:sldId id="260" r:id="rId7"/>
    <p:sldId id="257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385" autoAdjust="0"/>
  </p:normalViewPr>
  <p:slideViewPr>
    <p:cSldViewPr>
      <p:cViewPr>
        <p:scale>
          <a:sx n="78" d="100"/>
          <a:sy n="78" d="100"/>
        </p:scale>
        <p:origin x="2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7276"/>
            <a:ext cx="7200800" cy="2137195"/>
          </a:xfrm>
        </p:spPr>
        <p:txBody>
          <a:bodyPr/>
          <a:lstStyle/>
          <a:p>
            <a:r>
              <a:rPr lang="ru-RU" dirty="0" smtClean="0">
                <a:solidFill>
                  <a:srgbClr val="CC00FF"/>
                </a:solidFill>
              </a:rPr>
              <a:t>Добро пожаловать в Москву-центр нашей столицы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5" name="Picture 11" descr="i20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40" y="4322228"/>
            <a:ext cx="16668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http://danalibmv.narod.ru/rozes/roza9_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4236516"/>
            <a:ext cx="174307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196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6" y="2"/>
            <a:ext cx="28575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2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" y="1124744"/>
            <a:ext cx="4355976" cy="5467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7264"/>
            <a:ext cx="4690864" cy="70609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Спасская башня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60" y="332656"/>
            <a:ext cx="475484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5301210"/>
            <a:ext cx="44239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C00FF"/>
                </a:solidFill>
              </a:rPr>
              <a:t>Это самая главная из 20 кремлевских башен, на ней располагаются знаменитые куранты. Построена она была в 1491 </a:t>
            </a:r>
            <a:r>
              <a:rPr lang="ru-RU" sz="1400" dirty="0" smtClean="0">
                <a:solidFill>
                  <a:srgbClr val="CC00FF"/>
                </a:solidFill>
              </a:rPr>
              <a:t>году  Антонио Солари.Это  </a:t>
            </a:r>
            <a:r>
              <a:rPr lang="ru-RU" sz="1400" dirty="0">
                <a:solidFill>
                  <a:srgbClr val="CC00FF"/>
                </a:solidFill>
              </a:rPr>
              <a:t>башня в 10 этажей. Общая высота башни со звездой сейчас составляет 71 </a:t>
            </a:r>
            <a:r>
              <a:rPr lang="ru-RU" sz="1400" dirty="0" smtClean="0">
                <a:solidFill>
                  <a:srgbClr val="CC00FF"/>
                </a:solidFill>
              </a:rPr>
              <a:t>метр</a:t>
            </a:r>
            <a:r>
              <a:rPr lang="ru-RU" sz="1400" dirty="0">
                <a:solidFill>
                  <a:srgbClr val="CC00FF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696"/>
            <a:ext cx="5292080" cy="13361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расная площадь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35997" y="5473006"/>
            <a:ext cx="409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Красную площадь обычно посещают не только гости столицы, но и ее </a:t>
            </a:r>
            <a:r>
              <a:rPr lang="ru-RU" sz="1400" b="1" dirty="0" smtClean="0">
                <a:solidFill>
                  <a:srgbClr val="00B050"/>
                </a:solidFill>
              </a:rPr>
              <a:t>коренные жители. Красную площадь </a:t>
            </a:r>
            <a:r>
              <a:rPr lang="ru-RU" sz="1400" b="1" dirty="0">
                <a:solidFill>
                  <a:srgbClr val="00B050"/>
                </a:solidFill>
              </a:rPr>
              <a:t>называют «сердцем столицы». Она отражает целую историю, связанную с городом и со всей Россией.</a:t>
            </a:r>
          </a:p>
        </p:txBody>
      </p:sp>
    </p:spTree>
    <p:extLst>
      <p:ext uri="{BB962C8B-B14F-4D97-AF65-F5344CB8AC3E}">
        <p14:creationId xmlns:p14="http://schemas.microsoft.com/office/powerpoint/2010/main" val="38846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3114"/>
            <a:ext cx="8975826" cy="709787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Останкинская телебашня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9" y="58457"/>
            <a:ext cx="4176463" cy="5422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0" y="836712"/>
            <a:ext cx="4360515" cy="5774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2575" y="54497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C00FF"/>
                </a:solidFill>
              </a:rPr>
              <a:t>Останкинская телебашня – один из символов Москвы и российского телевидения. Башня не только обеспечивает телетрансляцию на всю страну</a:t>
            </a:r>
            <a:r>
              <a:rPr lang="ru-RU" sz="1400" b="1" dirty="0" smtClean="0">
                <a:solidFill>
                  <a:srgbClr val="CC00FF"/>
                </a:solidFill>
              </a:rPr>
              <a:t>, равных </a:t>
            </a:r>
            <a:r>
              <a:rPr lang="ru-RU" sz="1400" b="1" dirty="0">
                <a:solidFill>
                  <a:srgbClr val="CC00FF"/>
                </a:solidFill>
              </a:rPr>
              <a:t>объектов в мире не имеется. Высота башни составляет 540 метров</a:t>
            </a:r>
            <a:endParaRPr lang="ru-RU" sz="14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3399"/>
            <a:ext cx="6512511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Царь- колокол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9073008" cy="5678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1844825"/>
            <a:ext cx="3168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C00FF"/>
                </a:solidFill>
              </a:rPr>
              <a:t>Он был отлит по указу императрицы Анны Иоанновны в 1733-1735 гг. До настоящего времени это самый большой колокол в мире. Его вес почти 202 тонны, высота 6 метров, диаметр 6метров. </a:t>
            </a:r>
            <a:endParaRPr lang="ru-RU" sz="14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4549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874" y="7416"/>
            <a:ext cx="6512511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Храм Христа Спасителя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5472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165305"/>
            <a:ext cx="507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600" dirty="0">
                <a:solidFill>
                  <a:srgbClr val="CC00FF"/>
                </a:solidFill>
              </a:rPr>
              <a:t>И</a:t>
            </a:r>
            <a:r>
              <a:rPr lang="ru-RU" sz="1600" dirty="0" smtClean="0">
                <a:solidFill>
                  <a:srgbClr val="CC00FF"/>
                </a:solidFill>
              </a:rPr>
              <a:t>стория связана </a:t>
            </a:r>
            <a:r>
              <a:rPr lang="ru-RU" sz="1600" dirty="0">
                <a:solidFill>
                  <a:srgbClr val="CC00FF"/>
                </a:solidFill>
              </a:rPr>
              <a:t>она с победой русской армии над многотысячными войсками </a:t>
            </a:r>
            <a:r>
              <a:rPr lang="ru-RU" sz="1600" dirty="0" smtClean="0">
                <a:solidFill>
                  <a:srgbClr val="CC00FF"/>
                </a:solidFill>
              </a:rPr>
              <a:t>Наполеона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09774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831" y="6014185"/>
            <a:ext cx="5310336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 </a:t>
            </a:r>
            <a:r>
              <a:rPr lang="ru-RU" sz="1400" dirty="0">
                <a:solidFill>
                  <a:srgbClr val="CC00FF"/>
                </a:solidFill>
              </a:rPr>
              <a:t>П</a:t>
            </a:r>
            <a:r>
              <a:rPr lang="ru-RU" sz="1400" dirty="0" smtClean="0">
                <a:solidFill>
                  <a:srgbClr val="CC00FF"/>
                </a:solidFill>
              </a:rPr>
              <a:t>амятник-усыпальница </a:t>
            </a:r>
            <a:r>
              <a:rPr lang="ru-RU" sz="1400" dirty="0">
                <a:solidFill>
                  <a:srgbClr val="CC00FF"/>
                </a:solidFill>
              </a:rPr>
              <a:t>на </a:t>
            </a:r>
            <a:r>
              <a:rPr lang="ru-RU" sz="1400" dirty="0" smtClean="0">
                <a:solidFill>
                  <a:srgbClr val="CC00FF"/>
                </a:solidFill>
              </a:rPr>
              <a:t>красной площади у кремлевской стены в Москве.</a:t>
            </a:r>
            <a:endParaRPr lang="ru-RU" sz="1400" dirty="0">
              <a:solidFill>
                <a:srgbClr val="CC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68952" cy="53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66745" y="134937"/>
            <a:ext cx="5821679" cy="917799"/>
          </a:xfrm>
        </p:spPr>
        <p:txBody>
          <a:bodyPr/>
          <a:lstStyle/>
          <a:p>
            <a:r>
              <a:rPr lang="ru-RU" sz="2400" dirty="0" smtClean="0">
                <a:solidFill>
                  <a:srgbClr val="CC00FF"/>
                </a:solidFill>
              </a:rPr>
              <a:t>Мавзолей Ленина</a:t>
            </a:r>
            <a:endParaRPr lang="ru-RU" sz="24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5832648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7" y="0"/>
            <a:ext cx="4824437" cy="692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Храм Василия Блаженного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005064"/>
            <a:ext cx="3178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C00FF"/>
                </a:solidFill>
              </a:rPr>
              <a:t>один из самых красивых и древних храмов Москвы, самое главное украшение Красной </a:t>
            </a:r>
            <a:r>
              <a:rPr lang="ru-RU" dirty="0" smtClean="0">
                <a:solidFill>
                  <a:srgbClr val="CC00FF"/>
                </a:solidFill>
              </a:rPr>
              <a:t>площади. </a:t>
            </a:r>
            <a:r>
              <a:rPr lang="ru-RU" dirty="0">
                <a:solidFill>
                  <a:srgbClr val="CC00FF"/>
                </a:solidFill>
              </a:rPr>
              <a:t>Иван Грозный издал указ о строительстве собора</a:t>
            </a:r>
          </a:p>
        </p:txBody>
      </p:sp>
    </p:spTree>
    <p:extLst>
      <p:ext uri="{BB962C8B-B14F-4D97-AF65-F5344CB8AC3E}">
        <p14:creationId xmlns:p14="http://schemas.microsoft.com/office/powerpoint/2010/main" val="41973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2" descr="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1412876"/>
            <a:ext cx="77057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"/>
            <a:ext cx="2305050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6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206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Добро пожаловать в Москву-центр нашей столицы</vt:lpstr>
      <vt:lpstr>Спасская башня</vt:lpstr>
      <vt:lpstr>Красная площадь</vt:lpstr>
      <vt:lpstr>Останкинская телебашня</vt:lpstr>
      <vt:lpstr>Царь- колокол</vt:lpstr>
      <vt:lpstr>Храм Христа Спасителя</vt:lpstr>
      <vt:lpstr>Мавзолей Ленина</vt:lpstr>
      <vt:lpstr>Храм Василия Блаженного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Москву-центр нашей столицы</dc:title>
  <dc:creator>Инга</dc:creator>
  <cp:lastModifiedBy>Инга</cp:lastModifiedBy>
  <cp:revision>6</cp:revision>
  <dcterms:created xsi:type="dcterms:W3CDTF">2012-10-30T14:36:14Z</dcterms:created>
  <dcterms:modified xsi:type="dcterms:W3CDTF">2012-11-13T17:51:44Z</dcterms:modified>
</cp:coreProperties>
</file>