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326" r:id="rId2"/>
    <p:sldId id="324" r:id="rId3"/>
    <p:sldId id="325" r:id="rId4"/>
    <p:sldId id="338" r:id="rId5"/>
    <p:sldId id="337" r:id="rId6"/>
    <p:sldId id="342" r:id="rId7"/>
    <p:sldId id="343" r:id="rId8"/>
    <p:sldId id="344" r:id="rId9"/>
    <p:sldId id="302" r:id="rId10"/>
    <p:sldId id="304" r:id="rId11"/>
    <p:sldId id="340" r:id="rId12"/>
    <p:sldId id="317" r:id="rId13"/>
    <p:sldId id="341" r:id="rId14"/>
    <p:sldId id="335" r:id="rId15"/>
    <p:sldId id="323" r:id="rId16"/>
    <p:sldId id="336" r:id="rId17"/>
    <p:sldId id="322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5B3B60-0C52-4F4C-87AC-D477EA34CFE2}">
          <p14:sldIdLst>
            <p14:sldId id="326"/>
            <p14:sldId id="324"/>
          </p14:sldIdLst>
        </p14:section>
        <p14:section name="Раздел без заголовка" id="{6815C30F-709D-4C5A-AE0A-D591321317BA}">
          <p14:sldIdLst>
            <p14:sldId id="325"/>
            <p14:sldId id="338"/>
            <p14:sldId id="337"/>
            <p14:sldId id="342"/>
            <p14:sldId id="343"/>
            <p14:sldId id="344"/>
            <p14:sldId id="302"/>
            <p14:sldId id="304"/>
            <p14:sldId id="340"/>
            <p14:sldId id="317"/>
            <p14:sldId id="341"/>
            <p14:sldId id="335"/>
            <p14:sldId id="323"/>
            <p14:sldId id="336"/>
            <p14:sldId id="322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05" autoAdjust="0"/>
  </p:normalViewPr>
  <p:slideViewPr>
    <p:cSldViewPr>
      <p:cViewPr>
        <p:scale>
          <a:sx n="75" d="100"/>
          <a:sy n="75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7ADE8-89EF-402C-A446-699F4AE1892D}" type="doc">
      <dgm:prSet loTypeId="urn:microsoft.com/office/officeart/2005/8/layout/pyramid2" loCatId="list" qsTypeId="urn:microsoft.com/office/officeart/2005/8/quickstyle/simple1" qsCatId="simple" csTypeId="urn:microsoft.com/office/officeart/2005/8/colors/accent2_3" csCatId="accent2" phldr="1"/>
      <dgm:spPr/>
    </dgm:pt>
    <dgm:pt modelId="{C225846F-B097-44C9-8D83-AD32130ACBC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Диагностическое обследование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DB02969-70AE-4F2B-8457-E06F6F4AE454}" type="parTrans" cxnId="{0A5B0CFD-477D-4CED-A70C-C698161D3C14}">
      <dgm:prSet/>
      <dgm:spPr/>
      <dgm:t>
        <a:bodyPr/>
        <a:lstStyle/>
        <a:p>
          <a:endParaRPr lang="ru-RU"/>
        </a:p>
      </dgm:t>
    </dgm:pt>
    <dgm:pt modelId="{4A9117DB-62CF-4AF9-A2CD-4A55EBC09E7F}" type="sibTrans" cxnId="{0A5B0CFD-477D-4CED-A70C-C698161D3C14}">
      <dgm:prSet/>
      <dgm:spPr/>
      <dgm:t>
        <a:bodyPr/>
        <a:lstStyle/>
        <a:p>
          <a:endParaRPr lang="ru-RU"/>
        </a:p>
      </dgm:t>
    </dgm:pt>
    <dgm:pt modelId="{B11AD3B5-2B08-4876-98E2-B02AEB1E416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Коррекционно – развивающие  занятия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68456EC-60F6-4D78-90FE-076CE862D854}" type="parTrans" cxnId="{271C662C-6A6A-4087-9C24-753BA1C7C467}">
      <dgm:prSet/>
      <dgm:spPr/>
      <dgm:t>
        <a:bodyPr/>
        <a:lstStyle/>
        <a:p>
          <a:endParaRPr lang="ru-RU"/>
        </a:p>
      </dgm:t>
    </dgm:pt>
    <dgm:pt modelId="{4D63E710-F8E5-453F-8896-F1AFE82BF4D1}" type="sibTrans" cxnId="{271C662C-6A6A-4087-9C24-753BA1C7C467}">
      <dgm:prSet/>
      <dgm:spPr/>
      <dgm:t>
        <a:bodyPr/>
        <a:lstStyle/>
        <a:p>
          <a:endParaRPr lang="ru-RU"/>
        </a:p>
      </dgm:t>
    </dgm:pt>
    <dgm:pt modelId="{BB9E979E-688A-41C9-AFFD-7A7E41B944A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Консультативно – просветительская работа с педагогами и родителями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56D89D4-7B20-43DE-A1DB-75ED9B407875}" type="parTrans" cxnId="{304DBD33-332E-4891-85D4-22C9BEAC4B57}">
      <dgm:prSet/>
      <dgm:spPr/>
      <dgm:t>
        <a:bodyPr/>
        <a:lstStyle/>
        <a:p>
          <a:endParaRPr lang="ru-RU"/>
        </a:p>
      </dgm:t>
    </dgm:pt>
    <dgm:pt modelId="{AA2DF551-55FA-427F-AD1C-79A3983A3C77}" type="sibTrans" cxnId="{304DBD33-332E-4891-85D4-22C9BEAC4B57}">
      <dgm:prSet/>
      <dgm:spPr/>
      <dgm:t>
        <a:bodyPr/>
        <a:lstStyle/>
        <a:p>
          <a:endParaRPr lang="ru-RU"/>
        </a:p>
      </dgm:t>
    </dgm:pt>
    <dgm:pt modelId="{DD59DD0E-CD08-42FD-8FFF-533F4BAD2D19}" type="pres">
      <dgm:prSet presAssocID="{D837ADE8-89EF-402C-A446-699F4AE1892D}" presName="compositeShape" presStyleCnt="0">
        <dgm:presLayoutVars>
          <dgm:dir/>
          <dgm:resizeHandles/>
        </dgm:presLayoutVars>
      </dgm:prSet>
      <dgm:spPr/>
    </dgm:pt>
    <dgm:pt modelId="{666D18BC-D837-47C0-9DFD-F21DC9D1CDA8}" type="pres">
      <dgm:prSet presAssocID="{D837ADE8-89EF-402C-A446-699F4AE1892D}" presName="pyramid" presStyleLbl="node1" presStyleIdx="0" presStyleCnt="1" custScaleY="93176" custLinFactNeighborX="-1062" custLinFactNeighborY="-6824"/>
      <dgm:spPr/>
    </dgm:pt>
    <dgm:pt modelId="{8B383E8E-C65E-408B-B36B-95612DDC330D}" type="pres">
      <dgm:prSet presAssocID="{D837ADE8-89EF-402C-A446-699F4AE1892D}" presName="theList" presStyleCnt="0"/>
      <dgm:spPr/>
    </dgm:pt>
    <dgm:pt modelId="{D32E1656-085F-46D9-A870-CC0DCD601715}" type="pres">
      <dgm:prSet presAssocID="{C225846F-B097-44C9-8D83-AD32130ACBC5}" presName="aNode" presStyleLbl="fgAcc1" presStyleIdx="0" presStyleCnt="3" custScaleX="115563" custScaleY="14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00A2-02DE-4FFF-92FF-307F72108CD9}" type="pres">
      <dgm:prSet presAssocID="{C225846F-B097-44C9-8D83-AD32130ACBC5}" presName="aSpace" presStyleCnt="0"/>
      <dgm:spPr/>
    </dgm:pt>
    <dgm:pt modelId="{B08CAF40-6A0F-4331-A1DB-1D9220B44D55}" type="pres">
      <dgm:prSet presAssocID="{B11AD3B5-2B08-4876-98E2-B02AEB1E4169}" presName="aNode" presStyleLbl="fgAcc1" presStyleIdx="1" presStyleCnt="3" custScaleX="101079" custScaleY="122797" custLinFactNeighborX="-641" custLinFactNeighborY="77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A6379-9A7F-4EDA-8347-B4B42C0E5915}" type="pres">
      <dgm:prSet presAssocID="{B11AD3B5-2B08-4876-98E2-B02AEB1E4169}" presName="aSpace" presStyleCnt="0"/>
      <dgm:spPr/>
    </dgm:pt>
    <dgm:pt modelId="{26B9700B-CEE7-446C-9019-9F1C9011E8FF}" type="pres">
      <dgm:prSet presAssocID="{BB9E979E-688A-41C9-AFFD-7A7E41B944AB}" presName="aNode" presStyleLbl="fgAcc1" presStyleIdx="2" presStyleCnt="3" custScaleX="107598" custScaleY="146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B4C32-EC65-4C3E-B105-71D40B84F0A2}" type="pres">
      <dgm:prSet presAssocID="{BB9E979E-688A-41C9-AFFD-7A7E41B944AB}" presName="aSpace" presStyleCnt="0"/>
      <dgm:spPr/>
    </dgm:pt>
  </dgm:ptLst>
  <dgm:cxnLst>
    <dgm:cxn modelId="{E4FDFD00-32B9-402E-9616-4287E6EA4B25}" type="presOf" srcId="{C225846F-B097-44C9-8D83-AD32130ACBC5}" destId="{D32E1656-085F-46D9-A870-CC0DCD601715}" srcOrd="0" destOrd="0" presId="urn:microsoft.com/office/officeart/2005/8/layout/pyramid2"/>
    <dgm:cxn modelId="{1543664F-564C-4F09-B249-178326808D5D}" type="presOf" srcId="{B11AD3B5-2B08-4876-98E2-B02AEB1E4169}" destId="{B08CAF40-6A0F-4331-A1DB-1D9220B44D55}" srcOrd="0" destOrd="0" presId="urn:microsoft.com/office/officeart/2005/8/layout/pyramid2"/>
    <dgm:cxn modelId="{304DBD33-332E-4891-85D4-22C9BEAC4B57}" srcId="{D837ADE8-89EF-402C-A446-699F4AE1892D}" destId="{BB9E979E-688A-41C9-AFFD-7A7E41B944AB}" srcOrd="2" destOrd="0" parTransId="{956D89D4-7B20-43DE-A1DB-75ED9B407875}" sibTransId="{AA2DF551-55FA-427F-AD1C-79A3983A3C77}"/>
    <dgm:cxn modelId="{271C662C-6A6A-4087-9C24-753BA1C7C467}" srcId="{D837ADE8-89EF-402C-A446-699F4AE1892D}" destId="{B11AD3B5-2B08-4876-98E2-B02AEB1E4169}" srcOrd="1" destOrd="0" parTransId="{568456EC-60F6-4D78-90FE-076CE862D854}" sibTransId="{4D63E710-F8E5-453F-8896-F1AFE82BF4D1}"/>
    <dgm:cxn modelId="{50AF5CA3-8DEB-4CE8-AF96-47DD075BBD13}" type="presOf" srcId="{D837ADE8-89EF-402C-A446-699F4AE1892D}" destId="{DD59DD0E-CD08-42FD-8FFF-533F4BAD2D19}" srcOrd="0" destOrd="0" presId="urn:microsoft.com/office/officeart/2005/8/layout/pyramid2"/>
    <dgm:cxn modelId="{0A5B0CFD-477D-4CED-A70C-C698161D3C14}" srcId="{D837ADE8-89EF-402C-A446-699F4AE1892D}" destId="{C225846F-B097-44C9-8D83-AD32130ACBC5}" srcOrd="0" destOrd="0" parTransId="{9DB02969-70AE-4F2B-8457-E06F6F4AE454}" sibTransId="{4A9117DB-62CF-4AF9-A2CD-4A55EBC09E7F}"/>
    <dgm:cxn modelId="{1A6A6F5A-C2CA-4D69-894B-DCB59E928B69}" type="presOf" srcId="{BB9E979E-688A-41C9-AFFD-7A7E41B944AB}" destId="{26B9700B-CEE7-446C-9019-9F1C9011E8FF}" srcOrd="0" destOrd="0" presId="urn:microsoft.com/office/officeart/2005/8/layout/pyramid2"/>
    <dgm:cxn modelId="{0168ED0E-5239-4A75-A390-E5B32E4EADE3}" type="presParOf" srcId="{DD59DD0E-CD08-42FD-8FFF-533F4BAD2D19}" destId="{666D18BC-D837-47C0-9DFD-F21DC9D1CDA8}" srcOrd="0" destOrd="0" presId="urn:microsoft.com/office/officeart/2005/8/layout/pyramid2"/>
    <dgm:cxn modelId="{BC0FF46A-2548-4437-86B3-7D26E58298D0}" type="presParOf" srcId="{DD59DD0E-CD08-42FD-8FFF-533F4BAD2D19}" destId="{8B383E8E-C65E-408B-B36B-95612DDC330D}" srcOrd="1" destOrd="0" presId="urn:microsoft.com/office/officeart/2005/8/layout/pyramid2"/>
    <dgm:cxn modelId="{71D39736-3998-46ED-ADE9-5DCFB94F53A8}" type="presParOf" srcId="{8B383E8E-C65E-408B-B36B-95612DDC330D}" destId="{D32E1656-085F-46D9-A870-CC0DCD601715}" srcOrd="0" destOrd="0" presId="urn:microsoft.com/office/officeart/2005/8/layout/pyramid2"/>
    <dgm:cxn modelId="{DB692681-5ACF-49D1-AD9D-8C9B28A9DC4A}" type="presParOf" srcId="{8B383E8E-C65E-408B-B36B-95612DDC330D}" destId="{337B00A2-02DE-4FFF-92FF-307F72108CD9}" srcOrd="1" destOrd="0" presId="urn:microsoft.com/office/officeart/2005/8/layout/pyramid2"/>
    <dgm:cxn modelId="{625D7E07-C644-430D-BC68-A8D700A097D8}" type="presParOf" srcId="{8B383E8E-C65E-408B-B36B-95612DDC330D}" destId="{B08CAF40-6A0F-4331-A1DB-1D9220B44D55}" srcOrd="2" destOrd="0" presId="urn:microsoft.com/office/officeart/2005/8/layout/pyramid2"/>
    <dgm:cxn modelId="{24A7DCB7-5CAA-48D8-8806-5859F7FEE5E6}" type="presParOf" srcId="{8B383E8E-C65E-408B-B36B-95612DDC330D}" destId="{0B0A6379-9A7F-4EDA-8347-B4B42C0E5915}" srcOrd="3" destOrd="0" presId="urn:microsoft.com/office/officeart/2005/8/layout/pyramid2"/>
    <dgm:cxn modelId="{AC5D2806-C655-4AFD-AB1A-64F37AE0FDFD}" type="presParOf" srcId="{8B383E8E-C65E-408B-B36B-95612DDC330D}" destId="{26B9700B-CEE7-446C-9019-9F1C9011E8FF}" srcOrd="4" destOrd="0" presId="urn:microsoft.com/office/officeart/2005/8/layout/pyramid2"/>
    <dgm:cxn modelId="{908C34E5-4A44-4B66-8B37-0EFEEF949F89}" type="presParOf" srcId="{8B383E8E-C65E-408B-B36B-95612DDC330D}" destId="{345B4C32-EC65-4C3E-B105-71D40B84F0A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F27DF-BE78-45D6-90D2-C1DA91F847D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3196DD-C1CE-40E1-8B29-7C991DDA2FE0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Специальная коррекционная программа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2E13AE-69E6-48CC-BDBE-879C698FC2EB}" type="parTrans" cxnId="{9448FCD1-EACD-4F46-9EB2-948DD1356217}">
      <dgm:prSet/>
      <dgm:spPr/>
      <dgm:t>
        <a:bodyPr/>
        <a:lstStyle/>
        <a:p>
          <a:endParaRPr lang="ru-RU" sz="1400"/>
        </a:p>
      </dgm:t>
    </dgm:pt>
    <dgm:pt modelId="{5A84DE9B-30F5-435E-B300-D8B7F63D9DED}" type="sibTrans" cxnId="{9448FCD1-EACD-4F46-9EB2-948DD1356217}">
      <dgm:prSet/>
      <dgm:spPr/>
      <dgm:t>
        <a:bodyPr/>
        <a:lstStyle/>
        <a:p>
          <a:endParaRPr lang="ru-RU" sz="1400"/>
        </a:p>
      </dgm:t>
    </dgm:pt>
    <dgm:pt modelId="{862ECA8E-5B3A-4E42-9CBE-49C7222A1B66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зрительного восприятия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42C9F-D29F-4798-BE07-F5A27191CCC3}" type="parTrans" cxnId="{5C58ABE1-9242-4978-8B81-99439988C9C5}">
      <dgm:prSet/>
      <dgm:spPr/>
      <dgm:t>
        <a:bodyPr/>
        <a:lstStyle/>
        <a:p>
          <a:endParaRPr lang="ru-RU" sz="1400"/>
        </a:p>
      </dgm:t>
    </dgm:pt>
    <dgm:pt modelId="{29162611-07E3-416A-87E9-E9DF3DFE6945}" type="sibTrans" cxnId="{5C58ABE1-9242-4978-8B81-99439988C9C5}">
      <dgm:prSet/>
      <dgm:spPr/>
      <dgm:t>
        <a:bodyPr/>
        <a:lstStyle/>
        <a:p>
          <a:endParaRPr lang="ru-RU" sz="1400"/>
        </a:p>
      </dgm:t>
    </dgm:pt>
    <dgm:pt modelId="{093BD801-3976-4675-829C-E79C55C85A6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осязания и мелкой моторики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0C7BC4-700F-4E60-B12E-5C35BB0067AD}" type="parTrans" cxnId="{D9D6B9DC-D570-4199-95D8-9D9EC196A702}">
      <dgm:prSet/>
      <dgm:spPr/>
      <dgm:t>
        <a:bodyPr/>
        <a:lstStyle/>
        <a:p>
          <a:endParaRPr lang="ru-RU" sz="1400"/>
        </a:p>
      </dgm:t>
    </dgm:pt>
    <dgm:pt modelId="{9BD64786-789D-4D4E-B76C-80F36A65DB3F}" type="sibTrans" cxnId="{D9D6B9DC-D570-4199-95D8-9D9EC196A702}">
      <dgm:prSet/>
      <dgm:spPr/>
      <dgm:t>
        <a:bodyPr/>
        <a:lstStyle/>
        <a:p>
          <a:endParaRPr lang="ru-RU" sz="1400"/>
        </a:p>
      </dgm:t>
    </dgm:pt>
    <dgm:pt modelId="{55B4B094-0AED-4CDB-8EE7-96391AF1B252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 – бытовая ориентировка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06A5B-691C-40D4-840E-7E0AF4D25E0C}" type="parTrans" cxnId="{967A1BE0-0131-4391-98FB-850BBB19350C}">
      <dgm:prSet/>
      <dgm:spPr/>
      <dgm:t>
        <a:bodyPr/>
        <a:lstStyle/>
        <a:p>
          <a:endParaRPr lang="ru-RU" sz="1400"/>
        </a:p>
      </dgm:t>
    </dgm:pt>
    <dgm:pt modelId="{0CCC2EB4-82D0-43F4-9423-FEAE4AD66BB7}" type="sibTrans" cxnId="{967A1BE0-0131-4391-98FB-850BBB19350C}">
      <dgm:prSet/>
      <dgm:spPr/>
      <dgm:t>
        <a:bodyPr/>
        <a:lstStyle/>
        <a:p>
          <a:endParaRPr lang="ru-RU" sz="1400"/>
        </a:p>
      </dgm:t>
    </dgm:pt>
    <dgm:pt modelId="{7371BA00-2F38-4A70-9E11-2363986B1005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Ориентировка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пространстве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F3C8C-45DB-4C68-B733-8DEAE4967ACA}" type="parTrans" cxnId="{08037286-3321-43A3-BA82-CEFD03AFC712}">
      <dgm:prSet/>
      <dgm:spPr/>
      <dgm:t>
        <a:bodyPr/>
        <a:lstStyle/>
        <a:p>
          <a:endParaRPr lang="ru-RU" sz="1400"/>
        </a:p>
      </dgm:t>
    </dgm:pt>
    <dgm:pt modelId="{EE256755-0895-419D-A649-D10DE7C3D0A8}" type="sibTrans" cxnId="{08037286-3321-43A3-BA82-CEFD03AFC712}">
      <dgm:prSet/>
      <dgm:spPr/>
      <dgm:t>
        <a:bodyPr/>
        <a:lstStyle/>
        <a:p>
          <a:endParaRPr lang="ru-RU" sz="1400"/>
        </a:p>
      </dgm:t>
    </dgm:pt>
    <dgm:pt modelId="{E1DA0BAF-76E0-475B-902F-79AED00DF2D6}" type="pres">
      <dgm:prSet presAssocID="{0A1F27DF-BE78-45D6-90D2-C1DA91F847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B9ABE-CF2B-4D9E-90FE-543E141208E5}" type="pres">
      <dgm:prSet presAssocID="{033196DD-C1CE-40E1-8B29-7C991DDA2FE0}" presName="centerShape" presStyleLbl="node0" presStyleIdx="0" presStyleCnt="1"/>
      <dgm:spPr/>
      <dgm:t>
        <a:bodyPr/>
        <a:lstStyle/>
        <a:p>
          <a:endParaRPr lang="ru-RU"/>
        </a:p>
      </dgm:t>
    </dgm:pt>
    <dgm:pt modelId="{775CF682-1441-4D62-8A81-802E6D727569}" type="pres">
      <dgm:prSet presAssocID="{862ECA8E-5B3A-4E42-9CBE-49C7222A1B66}" presName="node" presStyleLbl="node1" presStyleIdx="0" presStyleCnt="4" custScaleX="188150" custScaleY="146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69CA9-777D-4A01-8459-80616EAFF2AA}" type="pres">
      <dgm:prSet presAssocID="{862ECA8E-5B3A-4E42-9CBE-49C7222A1B66}" presName="dummy" presStyleCnt="0"/>
      <dgm:spPr/>
    </dgm:pt>
    <dgm:pt modelId="{E75E0DE4-B9B9-48B4-B08B-BBE88D88F9E3}" type="pres">
      <dgm:prSet presAssocID="{29162611-07E3-416A-87E9-E9DF3DFE694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96370E5-4266-4841-93A7-75B86CE04AC2}" type="pres">
      <dgm:prSet presAssocID="{093BD801-3976-4675-829C-E79C55C85A62}" presName="node" presStyleLbl="node1" presStyleIdx="1" presStyleCnt="4" custScaleX="158694" custScaleY="139995" custRadScaleRad="99042" custRadScaleInc="-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C254A-34C9-4BB5-8DA4-9D81760D8773}" type="pres">
      <dgm:prSet presAssocID="{093BD801-3976-4675-829C-E79C55C85A62}" presName="dummy" presStyleCnt="0"/>
      <dgm:spPr/>
    </dgm:pt>
    <dgm:pt modelId="{5626D574-0B23-4E92-8412-B99A9445D87A}" type="pres">
      <dgm:prSet presAssocID="{9BD64786-789D-4D4E-B76C-80F36A65DB3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D8220E8-1013-445B-A14E-D734CE043FCA}" type="pres">
      <dgm:prSet presAssocID="{55B4B094-0AED-4CDB-8EE7-96391AF1B252}" presName="node" presStyleLbl="node1" presStyleIdx="2" presStyleCnt="4" custScaleX="183805" custScaleY="134903" custRadScaleRad="102872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CFD7F-0EE0-40BC-8721-5017DAFDAA49}" type="pres">
      <dgm:prSet presAssocID="{55B4B094-0AED-4CDB-8EE7-96391AF1B252}" presName="dummy" presStyleCnt="0"/>
      <dgm:spPr/>
    </dgm:pt>
    <dgm:pt modelId="{043AF38F-AA5B-443B-94DE-2B4361FC0D1F}" type="pres">
      <dgm:prSet presAssocID="{0CCC2EB4-82D0-43F4-9423-FEAE4AD66BB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B5D6DC2-2696-4DD9-9B9C-68B7BAAF8BDD}" type="pres">
      <dgm:prSet presAssocID="{7371BA00-2F38-4A70-9E11-2363986B1005}" presName="node" presStyleLbl="node1" presStyleIdx="3" presStyleCnt="4" custScaleX="154350" custScaleY="154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38A27-7BB0-43C0-B13B-15973AB45856}" type="pres">
      <dgm:prSet presAssocID="{7371BA00-2F38-4A70-9E11-2363986B1005}" presName="dummy" presStyleCnt="0"/>
      <dgm:spPr/>
    </dgm:pt>
    <dgm:pt modelId="{5A5395E4-51DC-4AE5-9435-3A6E942083E4}" type="pres">
      <dgm:prSet presAssocID="{EE256755-0895-419D-A649-D10DE7C3D0A8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9D6B9DC-D570-4199-95D8-9D9EC196A702}" srcId="{033196DD-C1CE-40E1-8B29-7C991DDA2FE0}" destId="{093BD801-3976-4675-829C-E79C55C85A62}" srcOrd="1" destOrd="0" parTransId="{AF0C7BC4-700F-4E60-B12E-5C35BB0067AD}" sibTransId="{9BD64786-789D-4D4E-B76C-80F36A65DB3F}"/>
    <dgm:cxn modelId="{7B656E75-F2FF-415E-A9D1-EA6BF48FE89F}" type="presOf" srcId="{7371BA00-2F38-4A70-9E11-2363986B1005}" destId="{CB5D6DC2-2696-4DD9-9B9C-68B7BAAF8BDD}" srcOrd="0" destOrd="0" presId="urn:microsoft.com/office/officeart/2005/8/layout/radial6"/>
    <dgm:cxn modelId="{9448FCD1-EACD-4F46-9EB2-948DD1356217}" srcId="{0A1F27DF-BE78-45D6-90D2-C1DA91F847DB}" destId="{033196DD-C1CE-40E1-8B29-7C991DDA2FE0}" srcOrd="0" destOrd="0" parTransId="{FB2E13AE-69E6-48CC-BDBE-879C698FC2EB}" sibTransId="{5A84DE9B-30F5-435E-B300-D8B7F63D9DED}"/>
    <dgm:cxn modelId="{5C58ABE1-9242-4978-8B81-99439988C9C5}" srcId="{033196DD-C1CE-40E1-8B29-7C991DDA2FE0}" destId="{862ECA8E-5B3A-4E42-9CBE-49C7222A1B66}" srcOrd="0" destOrd="0" parTransId="{B9242C9F-D29F-4798-BE07-F5A27191CCC3}" sibTransId="{29162611-07E3-416A-87E9-E9DF3DFE6945}"/>
    <dgm:cxn modelId="{E035B9A0-E44C-45A0-8E58-6B9CD98538F9}" type="presOf" srcId="{29162611-07E3-416A-87E9-E9DF3DFE6945}" destId="{E75E0DE4-B9B9-48B4-B08B-BBE88D88F9E3}" srcOrd="0" destOrd="0" presId="urn:microsoft.com/office/officeart/2005/8/layout/radial6"/>
    <dgm:cxn modelId="{967A1BE0-0131-4391-98FB-850BBB19350C}" srcId="{033196DD-C1CE-40E1-8B29-7C991DDA2FE0}" destId="{55B4B094-0AED-4CDB-8EE7-96391AF1B252}" srcOrd="2" destOrd="0" parTransId="{26006A5B-691C-40D4-840E-7E0AF4D25E0C}" sibTransId="{0CCC2EB4-82D0-43F4-9423-FEAE4AD66BB7}"/>
    <dgm:cxn modelId="{8ED74C96-F7C9-4E7D-A69D-B394B7564CEF}" type="presOf" srcId="{9BD64786-789D-4D4E-B76C-80F36A65DB3F}" destId="{5626D574-0B23-4E92-8412-B99A9445D87A}" srcOrd="0" destOrd="0" presId="urn:microsoft.com/office/officeart/2005/8/layout/radial6"/>
    <dgm:cxn modelId="{51F08139-1982-4560-A67B-5FC068BDE00E}" type="presOf" srcId="{033196DD-C1CE-40E1-8B29-7C991DDA2FE0}" destId="{33CB9ABE-CF2B-4D9E-90FE-543E141208E5}" srcOrd="0" destOrd="0" presId="urn:microsoft.com/office/officeart/2005/8/layout/radial6"/>
    <dgm:cxn modelId="{08037286-3321-43A3-BA82-CEFD03AFC712}" srcId="{033196DD-C1CE-40E1-8B29-7C991DDA2FE0}" destId="{7371BA00-2F38-4A70-9E11-2363986B1005}" srcOrd="3" destOrd="0" parTransId="{35AF3C8C-45DB-4C68-B733-8DEAE4967ACA}" sibTransId="{EE256755-0895-419D-A649-D10DE7C3D0A8}"/>
    <dgm:cxn modelId="{23E93F66-3A65-45F1-868A-1C9913C09BD5}" type="presOf" srcId="{0CCC2EB4-82D0-43F4-9423-FEAE4AD66BB7}" destId="{043AF38F-AA5B-443B-94DE-2B4361FC0D1F}" srcOrd="0" destOrd="0" presId="urn:microsoft.com/office/officeart/2005/8/layout/radial6"/>
    <dgm:cxn modelId="{8DFF0CF6-940F-4AE1-AA8B-26407A31E0F7}" type="presOf" srcId="{55B4B094-0AED-4CDB-8EE7-96391AF1B252}" destId="{6D8220E8-1013-445B-A14E-D734CE043FCA}" srcOrd="0" destOrd="0" presId="urn:microsoft.com/office/officeart/2005/8/layout/radial6"/>
    <dgm:cxn modelId="{76C150E7-0E36-42E0-B985-0C4E61BD17DF}" type="presOf" srcId="{862ECA8E-5B3A-4E42-9CBE-49C7222A1B66}" destId="{775CF682-1441-4D62-8A81-802E6D727569}" srcOrd="0" destOrd="0" presId="urn:microsoft.com/office/officeart/2005/8/layout/radial6"/>
    <dgm:cxn modelId="{43E40E20-C841-44E5-A678-823439605351}" type="presOf" srcId="{0A1F27DF-BE78-45D6-90D2-C1DA91F847DB}" destId="{E1DA0BAF-76E0-475B-902F-79AED00DF2D6}" srcOrd="0" destOrd="0" presId="urn:microsoft.com/office/officeart/2005/8/layout/radial6"/>
    <dgm:cxn modelId="{AEA93253-D130-4D16-82A2-6BDCCB14EA0A}" type="presOf" srcId="{EE256755-0895-419D-A649-D10DE7C3D0A8}" destId="{5A5395E4-51DC-4AE5-9435-3A6E942083E4}" srcOrd="0" destOrd="0" presId="urn:microsoft.com/office/officeart/2005/8/layout/radial6"/>
    <dgm:cxn modelId="{342263B0-ACCB-4B4C-98D9-5969C024095D}" type="presOf" srcId="{093BD801-3976-4675-829C-E79C55C85A62}" destId="{896370E5-4266-4841-93A7-75B86CE04AC2}" srcOrd="0" destOrd="0" presId="urn:microsoft.com/office/officeart/2005/8/layout/radial6"/>
    <dgm:cxn modelId="{57B83B06-D6CF-42FE-B603-5C7764A912CE}" type="presParOf" srcId="{E1DA0BAF-76E0-475B-902F-79AED00DF2D6}" destId="{33CB9ABE-CF2B-4D9E-90FE-543E141208E5}" srcOrd="0" destOrd="0" presId="urn:microsoft.com/office/officeart/2005/8/layout/radial6"/>
    <dgm:cxn modelId="{F2D8718D-99EA-4F00-9530-66ACCC156511}" type="presParOf" srcId="{E1DA0BAF-76E0-475B-902F-79AED00DF2D6}" destId="{775CF682-1441-4D62-8A81-802E6D727569}" srcOrd="1" destOrd="0" presId="urn:microsoft.com/office/officeart/2005/8/layout/radial6"/>
    <dgm:cxn modelId="{9E9F6706-549C-492E-B165-69B3D575D68F}" type="presParOf" srcId="{E1DA0BAF-76E0-475B-902F-79AED00DF2D6}" destId="{06C69CA9-777D-4A01-8459-80616EAFF2AA}" srcOrd="2" destOrd="0" presId="urn:microsoft.com/office/officeart/2005/8/layout/radial6"/>
    <dgm:cxn modelId="{FB408305-790A-442F-80AE-A6BD96C8B069}" type="presParOf" srcId="{E1DA0BAF-76E0-475B-902F-79AED00DF2D6}" destId="{E75E0DE4-B9B9-48B4-B08B-BBE88D88F9E3}" srcOrd="3" destOrd="0" presId="urn:microsoft.com/office/officeart/2005/8/layout/radial6"/>
    <dgm:cxn modelId="{D15EF34A-4ECB-4BBC-95A0-523065A5A8D4}" type="presParOf" srcId="{E1DA0BAF-76E0-475B-902F-79AED00DF2D6}" destId="{896370E5-4266-4841-93A7-75B86CE04AC2}" srcOrd="4" destOrd="0" presId="urn:microsoft.com/office/officeart/2005/8/layout/radial6"/>
    <dgm:cxn modelId="{7CDC57CA-A50D-43FE-8229-6311C1303B57}" type="presParOf" srcId="{E1DA0BAF-76E0-475B-902F-79AED00DF2D6}" destId="{312C254A-34C9-4BB5-8DA4-9D81760D8773}" srcOrd="5" destOrd="0" presId="urn:microsoft.com/office/officeart/2005/8/layout/radial6"/>
    <dgm:cxn modelId="{D8891EEE-6774-4B07-9878-2FA14E95D998}" type="presParOf" srcId="{E1DA0BAF-76E0-475B-902F-79AED00DF2D6}" destId="{5626D574-0B23-4E92-8412-B99A9445D87A}" srcOrd="6" destOrd="0" presId="urn:microsoft.com/office/officeart/2005/8/layout/radial6"/>
    <dgm:cxn modelId="{2CFC0201-21E3-452A-9FE4-7F16F0CB3DD6}" type="presParOf" srcId="{E1DA0BAF-76E0-475B-902F-79AED00DF2D6}" destId="{6D8220E8-1013-445B-A14E-D734CE043FCA}" srcOrd="7" destOrd="0" presId="urn:microsoft.com/office/officeart/2005/8/layout/radial6"/>
    <dgm:cxn modelId="{387FB5CD-4CDD-4D8A-AE49-A2E31B602897}" type="presParOf" srcId="{E1DA0BAF-76E0-475B-902F-79AED00DF2D6}" destId="{81DCFD7F-0EE0-40BC-8721-5017DAFDAA49}" srcOrd="8" destOrd="0" presId="urn:microsoft.com/office/officeart/2005/8/layout/radial6"/>
    <dgm:cxn modelId="{C4BA51D3-DF55-49A8-9BFB-310E60495CDE}" type="presParOf" srcId="{E1DA0BAF-76E0-475B-902F-79AED00DF2D6}" destId="{043AF38F-AA5B-443B-94DE-2B4361FC0D1F}" srcOrd="9" destOrd="0" presId="urn:microsoft.com/office/officeart/2005/8/layout/radial6"/>
    <dgm:cxn modelId="{ABFF9AB8-16E5-461C-947B-57A34BE96182}" type="presParOf" srcId="{E1DA0BAF-76E0-475B-902F-79AED00DF2D6}" destId="{CB5D6DC2-2696-4DD9-9B9C-68B7BAAF8BDD}" srcOrd="10" destOrd="0" presId="urn:microsoft.com/office/officeart/2005/8/layout/radial6"/>
    <dgm:cxn modelId="{A4942773-B83A-4EB1-AC2B-A1C79549E72E}" type="presParOf" srcId="{E1DA0BAF-76E0-475B-902F-79AED00DF2D6}" destId="{23A38A27-7BB0-43C0-B13B-15973AB45856}" srcOrd="11" destOrd="0" presId="urn:microsoft.com/office/officeart/2005/8/layout/radial6"/>
    <dgm:cxn modelId="{8727D023-780A-4C0E-BFA1-A5E1DBD7D0F2}" type="presParOf" srcId="{E1DA0BAF-76E0-475B-902F-79AED00DF2D6}" destId="{5A5395E4-51DC-4AE5-9435-3A6E942083E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D06E5-AA64-42F0-8BE6-95BBE5D4439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2DE8B3-805C-473D-BBCD-ECBB64E07ED5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Ребенок</a:t>
          </a:r>
          <a:endParaRPr lang="ru-RU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7F2C6-1796-4A9A-AD4B-538F963DB6F9}" type="parTrans" cxnId="{4C7CD647-5B42-4AE9-8826-5FE64434589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E4DA26-A28D-4E46-8975-AE162E64BB9B}" type="sibTrans" cxnId="{4C7CD647-5B42-4AE9-8826-5FE64434589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0E24E3C-3050-4D77-8AE7-BEC27BB116B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Прослеживание  глазами линии воспринимаемых объектов</a:t>
          </a:r>
          <a:endParaRPr lang="ru-RU" sz="10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E304B8-ADA9-4669-BDBC-FFCE052E347B}" type="parTrans" cxnId="{A417D6BD-9F65-48ED-9336-E85E7CD305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D9862D8-4195-4520-B01F-FE8B90EFF05A}" type="sibTrans" cxnId="{A417D6BD-9F65-48ED-9336-E85E7CD305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5F022E-821E-4D08-A247-188FF27D084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Фиксирование взора</a:t>
          </a:r>
          <a:endParaRPr lang="ru-RU" sz="10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2842AE-1E64-406B-B49A-B827B1271998}" type="parTrans" cxnId="{7CFF26E1-4161-4915-9AD1-42F070C909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408094B-047D-4B88-BDE3-9210CBB07FB7}" type="sibTrans" cxnId="{7CFF26E1-4161-4915-9AD1-42F070C909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796EDC-2639-4B86-A02A-602CECF2893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Социальная</a:t>
          </a:r>
          <a:r>
            <a:rPr lang="ru-RU" sz="18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адаптация</a:t>
          </a:r>
          <a:endParaRPr lang="ru-RU" sz="18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35DD81-DCE5-4EBC-8294-E3F51173CAD8}" type="parTrans" cxnId="{0413200B-0FFA-44E2-93F0-834C6BEE8B2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5A99FA-05C0-45E9-9A29-DF4AF902779E}" type="sibTrans" cxnId="{0413200B-0FFA-44E2-93F0-834C6BEE8B2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BD5B6A-2918-433E-88EF-5E6B0003B2E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Нарушение ориентирования в  пространстве</a:t>
          </a:r>
          <a:endParaRPr lang="ru-RU" sz="1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910E83-3593-4C07-84CF-58AD9FA42470}" type="parTrans" cxnId="{D47F51B2-5031-4D6F-A0EF-881BD7D567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BB8AB43-5451-4555-B1BF-F6FC6C446C5D}" type="sibTrans" cxnId="{D47F51B2-5031-4D6F-A0EF-881BD7D567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1FB4EA-DC2A-4525-A2B4-F0D0832D520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вычленение  различных элементов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958396-19B5-446D-8757-52710C1B1713}" type="sibTrans" cxnId="{45EA4406-A59F-492B-8289-0C967A52680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1E7353-07EC-48FD-9950-FAABEFC4221E}" type="parTrans" cxnId="{45EA4406-A59F-492B-8289-0C967A52680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CE3B59D-5FCB-4A75-9235-4F4B74901122}" type="pres">
      <dgm:prSet presAssocID="{985D06E5-AA64-42F0-8BE6-95BBE5D443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4CE63-1E5F-4FC6-8B56-5C5A1F84A0C9}" type="pres">
      <dgm:prSet presAssocID="{352DE8B3-805C-473D-BBCD-ECBB64E07ED5}" presName="root1" presStyleCnt="0"/>
      <dgm:spPr/>
    </dgm:pt>
    <dgm:pt modelId="{3BF96122-C643-4198-AD17-2851774F8FAF}" type="pres">
      <dgm:prSet presAssocID="{352DE8B3-805C-473D-BBCD-ECBB64E07ED5}" presName="LevelOneTextNode" presStyleLbl="node0" presStyleIdx="0" presStyleCnt="1" custLinFactNeighborX="-13799" custLinFactNeighborY="-5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3ADD9-7417-4A36-8CD3-15FF7E318227}" type="pres">
      <dgm:prSet presAssocID="{352DE8B3-805C-473D-BBCD-ECBB64E07ED5}" presName="level2hierChild" presStyleCnt="0"/>
      <dgm:spPr/>
    </dgm:pt>
    <dgm:pt modelId="{06C55AB9-678D-4B61-907D-651FD0804BA8}" type="pres">
      <dgm:prSet presAssocID="{EFE304B8-ADA9-4669-BDBC-FFCE052E347B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4AB5809-59E2-4BB9-8C8B-D49BED1ED97F}" type="pres">
      <dgm:prSet presAssocID="{EFE304B8-ADA9-4669-BDBC-FFCE052E347B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BEB7929-05E7-4C2C-9055-C5353BBB638B}" type="pres">
      <dgm:prSet presAssocID="{F0E24E3C-3050-4D77-8AE7-BEC27BB116BE}" presName="root2" presStyleCnt="0"/>
      <dgm:spPr/>
    </dgm:pt>
    <dgm:pt modelId="{9596423C-C2B6-49CF-AF29-2C31BC668B19}" type="pres">
      <dgm:prSet presAssocID="{F0E24E3C-3050-4D77-8AE7-BEC27BB116BE}" presName="LevelTwoTextNode" presStyleLbl="node2" presStyleIdx="0" presStyleCnt="5" custScaleX="213064" custScaleY="266463" custLinFactNeighborX="2207" custLinFactNeighborY="49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AE18DC-C29D-4DAF-A62A-F9DC4DA7C8FD}" type="pres">
      <dgm:prSet presAssocID="{F0E24E3C-3050-4D77-8AE7-BEC27BB116BE}" presName="level3hierChild" presStyleCnt="0"/>
      <dgm:spPr/>
    </dgm:pt>
    <dgm:pt modelId="{7DB51B46-7947-42A4-9E8B-72911168C0F4}" type="pres">
      <dgm:prSet presAssocID="{FA2842AE-1E64-406B-B49A-B827B1271998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7E8F3473-2F74-4CD1-938E-3DF961236711}" type="pres">
      <dgm:prSet presAssocID="{FA2842AE-1E64-406B-B49A-B827B127199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E33DFF4-C006-4DAF-8E07-A6FDA8FD58C5}" type="pres">
      <dgm:prSet presAssocID="{EA5F022E-821E-4D08-A247-188FF27D0845}" presName="root2" presStyleCnt="0"/>
      <dgm:spPr/>
    </dgm:pt>
    <dgm:pt modelId="{F6014FD9-A98C-4A4E-A75D-771293C83BBF}" type="pres">
      <dgm:prSet presAssocID="{EA5F022E-821E-4D08-A247-188FF27D0845}" presName="LevelTwoTextNode" presStyleLbl="node2" presStyleIdx="1" presStyleCnt="5" custScaleX="249088" custScaleY="144653" custLinFactNeighborX="66239" custLinFactNeighborY="-14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CAA41-BF3B-4192-9E6F-CB6E1378C654}" type="pres">
      <dgm:prSet presAssocID="{EA5F022E-821E-4D08-A247-188FF27D0845}" presName="level3hierChild" presStyleCnt="0"/>
      <dgm:spPr/>
    </dgm:pt>
    <dgm:pt modelId="{FBC72AF5-26AF-4F04-AD77-35C0C7E20E8C}" type="pres">
      <dgm:prSet presAssocID="{5A1E7353-07EC-48FD-9950-FAABEFC4221E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B90E191E-80FA-44F6-AA5A-33C4EB44AC46}" type="pres">
      <dgm:prSet presAssocID="{5A1E7353-07EC-48FD-9950-FAABEFC4221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71E7161-3570-4AD8-B8DB-29CDB58B79C5}" type="pres">
      <dgm:prSet presAssocID="{DE1FB4EA-DC2A-4525-A2B4-F0D0832D520C}" presName="root2" presStyleCnt="0"/>
      <dgm:spPr/>
    </dgm:pt>
    <dgm:pt modelId="{B328E3AF-B513-42F8-B191-DDAA46CA9EB1}" type="pres">
      <dgm:prSet presAssocID="{DE1FB4EA-DC2A-4525-A2B4-F0D0832D520C}" presName="LevelTwoTextNode" presStyleLbl="node2" presStyleIdx="2" presStyleCnt="5" custScaleX="177755" custScaleY="128450" custLinFactX="5987" custLinFactNeighborX="100000" custLinFactNeighborY="-16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84F515-E5CC-4927-B975-C9FE2D7D4FA2}" type="pres">
      <dgm:prSet presAssocID="{DE1FB4EA-DC2A-4525-A2B4-F0D0832D520C}" presName="level3hierChild" presStyleCnt="0"/>
      <dgm:spPr/>
    </dgm:pt>
    <dgm:pt modelId="{C9EF49ED-24E5-4A35-AE60-CEF1E78C00EC}" type="pres">
      <dgm:prSet presAssocID="{6E910E83-3593-4C07-84CF-58AD9FA4247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AFE62442-A4E6-48CB-82A0-0D473DE93696}" type="pres">
      <dgm:prSet presAssocID="{6E910E83-3593-4C07-84CF-58AD9FA4247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7612F75-2F9D-479E-A148-0500676392EE}" type="pres">
      <dgm:prSet presAssocID="{8CBD5B6A-2918-433E-88EF-5E6B0003B2ED}" presName="root2" presStyleCnt="0"/>
      <dgm:spPr/>
    </dgm:pt>
    <dgm:pt modelId="{9969AA7D-E339-4AD5-A1CD-1F0A7F80F26B}" type="pres">
      <dgm:prSet presAssocID="{8CBD5B6A-2918-433E-88EF-5E6B0003B2ED}" presName="LevelTwoTextNode" presStyleLbl="node2" presStyleIdx="3" presStyleCnt="5" custScaleX="195241" custScaleY="191745" custLinFactNeighborX="71724" custLinFactNeighborY="34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6EABFF-A821-4F66-A4D9-4B87844FEBB9}" type="pres">
      <dgm:prSet presAssocID="{8CBD5B6A-2918-433E-88EF-5E6B0003B2ED}" presName="level3hierChild" presStyleCnt="0"/>
      <dgm:spPr/>
    </dgm:pt>
    <dgm:pt modelId="{EB518031-939A-467E-80BD-628021A100F1}" type="pres">
      <dgm:prSet presAssocID="{FA35DD81-DCE5-4EBC-8294-E3F51173CAD8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B2A0F782-A0EA-4F4E-A316-32A9BD122ABA}" type="pres">
      <dgm:prSet presAssocID="{FA35DD81-DCE5-4EBC-8294-E3F51173CAD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E52B9B4-E64E-4942-BD36-09A0D2317218}" type="pres">
      <dgm:prSet presAssocID="{99796EDC-2639-4B86-A02A-602CECF2893C}" presName="root2" presStyleCnt="0"/>
      <dgm:spPr/>
    </dgm:pt>
    <dgm:pt modelId="{2D914FA8-CD53-4BA0-83E4-39FD40D8057F}" type="pres">
      <dgm:prSet presAssocID="{99796EDC-2639-4B86-A02A-602CECF2893C}" presName="LevelTwoTextNode" presStyleLbl="node2" presStyleIdx="4" presStyleCnt="5" custScaleX="192585" custScaleY="104872" custLinFactNeighborX="3852" custLinFactNeighborY="-11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84F816-ACB2-4D2D-9849-EE53B6395E5C}" type="pres">
      <dgm:prSet presAssocID="{99796EDC-2639-4B86-A02A-602CECF2893C}" presName="level3hierChild" presStyleCnt="0"/>
      <dgm:spPr/>
    </dgm:pt>
  </dgm:ptLst>
  <dgm:cxnLst>
    <dgm:cxn modelId="{51C92C7D-62E9-44BF-A951-CB5166209643}" type="presOf" srcId="{EFE304B8-ADA9-4669-BDBC-FFCE052E347B}" destId="{06C55AB9-678D-4B61-907D-651FD0804BA8}" srcOrd="0" destOrd="0" presId="urn:microsoft.com/office/officeart/2008/layout/HorizontalMultiLevelHierarchy"/>
    <dgm:cxn modelId="{F829881D-53E8-4C2C-B7E2-5B93A762687D}" type="presOf" srcId="{99796EDC-2639-4B86-A02A-602CECF2893C}" destId="{2D914FA8-CD53-4BA0-83E4-39FD40D8057F}" srcOrd="0" destOrd="0" presId="urn:microsoft.com/office/officeart/2008/layout/HorizontalMultiLevelHierarchy"/>
    <dgm:cxn modelId="{D47F51B2-5031-4D6F-A0EF-881BD7D56740}" srcId="{352DE8B3-805C-473D-BBCD-ECBB64E07ED5}" destId="{8CBD5B6A-2918-433E-88EF-5E6B0003B2ED}" srcOrd="3" destOrd="0" parTransId="{6E910E83-3593-4C07-84CF-58AD9FA42470}" sibTransId="{0BB8AB43-5451-4555-B1BF-F6FC6C446C5D}"/>
    <dgm:cxn modelId="{0B8DE0B3-490B-487D-BD57-55C2E1B71739}" type="presOf" srcId="{985D06E5-AA64-42F0-8BE6-95BBE5D44397}" destId="{ACE3B59D-5FCB-4A75-9235-4F4B74901122}" srcOrd="0" destOrd="0" presId="urn:microsoft.com/office/officeart/2008/layout/HorizontalMultiLevelHierarchy"/>
    <dgm:cxn modelId="{432F44E8-59DC-444B-913C-F17E108BD1A8}" type="presOf" srcId="{FA2842AE-1E64-406B-B49A-B827B1271998}" destId="{7DB51B46-7947-42A4-9E8B-72911168C0F4}" srcOrd="0" destOrd="0" presId="urn:microsoft.com/office/officeart/2008/layout/HorizontalMultiLevelHierarchy"/>
    <dgm:cxn modelId="{A417D6BD-9F65-48ED-9336-E85E7CD30513}" srcId="{352DE8B3-805C-473D-BBCD-ECBB64E07ED5}" destId="{F0E24E3C-3050-4D77-8AE7-BEC27BB116BE}" srcOrd="0" destOrd="0" parTransId="{EFE304B8-ADA9-4669-BDBC-FFCE052E347B}" sibTransId="{8D9862D8-4195-4520-B01F-FE8B90EFF05A}"/>
    <dgm:cxn modelId="{87284875-23AA-428C-9AF6-A00F1AFA9655}" type="presOf" srcId="{5A1E7353-07EC-48FD-9950-FAABEFC4221E}" destId="{FBC72AF5-26AF-4F04-AD77-35C0C7E20E8C}" srcOrd="0" destOrd="0" presId="urn:microsoft.com/office/officeart/2008/layout/HorizontalMultiLevelHierarchy"/>
    <dgm:cxn modelId="{7CFF26E1-4161-4915-9AD1-42F070C909EE}" srcId="{352DE8B3-805C-473D-BBCD-ECBB64E07ED5}" destId="{EA5F022E-821E-4D08-A247-188FF27D0845}" srcOrd="1" destOrd="0" parTransId="{FA2842AE-1E64-406B-B49A-B827B1271998}" sibTransId="{2408094B-047D-4B88-BDE3-9210CBB07FB7}"/>
    <dgm:cxn modelId="{512E7D67-D7BA-46CB-A660-CA8CADF7269A}" type="presOf" srcId="{8CBD5B6A-2918-433E-88EF-5E6B0003B2ED}" destId="{9969AA7D-E339-4AD5-A1CD-1F0A7F80F26B}" srcOrd="0" destOrd="0" presId="urn:microsoft.com/office/officeart/2008/layout/HorizontalMultiLevelHierarchy"/>
    <dgm:cxn modelId="{FEF158A4-E7AA-4394-B689-F42B86EF1C6A}" type="presOf" srcId="{FA35DD81-DCE5-4EBC-8294-E3F51173CAD8}" destId="{B2A0F782-A0EA-4F4E-A316-32A9BD122ABA}" srcOrd="1" destOrd="0" presId="urn:microsoft.com/office/officeart/2008/layout/HorizontalMultiLevelHierarchy"/>
    <dgm:cxn modelId="{85080486-7B03-4456-9920-9DA00D30684D}" type="presOf" srcId="{EFE304B8-ADA9-4669-BDBC-FFCE052E347B}" destId="{A4AB5809-59E2-4BB9-8C8B-D49BED1ED97F}" srcOrd="1" destOrd="0" presId="urn:microsoft.com/office/officeart/2008/layout/HorizontalMultiLevelHierarchy"/>
    <dgm:cxn modelId="{B0D2A610-B9C9-478C-A4A4-2786D2B0D364}" type="presOf" srcId="{6E910E83-3593-4C07-84CF-58AD9FA42470}" destId="{AFE62442-A4E6-48CB-82A0-0D473DE93696}" srcOrd="1" destOrd="0" presId="urn:microsoft.com/office/officeart/2008/layout/HorizontalMultiLevelHierarchy"/>
    <dgm:cxn modelId="{2C1BDA1A-B827-4E94-A1F9-03FC98769A91}" type="presOf" srcId="{6E910E83-3593-4C07-84CF-58AD9FA42470}" destId="{C9EF49ED-24E5-4A35-AE60-CEF1E78C00EC}" srcOrd="0" destOrd="0" presId="urn:microsoft.com/office/officeart/2008/layout/HorizontalMultiLevelHierarchy"/>
    <dgm:cxn modelId="{3D35FA49-5280-413A-9CEA-47DBE5279A59}" type="presOf" srcId="{FA2842AE-1E64-406B-B49A-B827B1271998}" destId="{7E8F3473-2F74-4CD1-938E-3DF961236711}" srcOrd="1" destOrd="0" presId="urn:microsoft.com/office/officeart/2008/layout/HorizontalMultiLevelHierarchy"/>
    <dgm:cxn modelId="{45EA4406-A59F-492B-8289-0C967A526808}" srcId="{352DE8B3-805C-473D-BBCD-ECBB64E07ED5}" destId="{DE1FB4EA-DC2A-4525-A2B4-F0D0832D520C}" srcOrd="2" destOrd="0" parTransId="{5A1E7353-07EC-48FD-9950-FAABEFC4221E}" sibTransId="{8C958396-19B5-446D-8757-52710C1B1713}"/>
    <dgm:cxn modelId="{F9A1324F-60CB-484B-AA54-EFFDB7828912}" type="presOf" srcId="{F0E24E3C-3050-4D77-8AE7-BEC27BB116BE}" destId="{9596423C-C2B6-49CF-AF29-2C31BC668B19}" srcOrd="0" destOrd="0" presId="urn:microsoft.com/office/officeart/2008/layout/HorizontalMultiLevelHierarchy"/>
    <dgm:cxn modelId="{0413200B-0FFA-44E2-93F0-834C6BEE8B25}" srcId="{352DE8B3-805C-473D-BBCD-ECBB64E07ED5}" destId="{99796EDC-2639-4B86-A02A-602CECF2893C}" srcOrd="4" destOrd="0" parTransId="{FA35DD81-DCE5-4EBC-8294-E3F51173CAD8}" sibTransId="{2F5A99FA-05C0-45E9-9A29-DF4AF902779E}"/>
    <dgm:cxn modelId="{1113C2F6-6095-4A95-8527-D6F010DDDEEB}" type="presOf" srcId="{DE1FB4EA-DC2A-4525-A2B4-F0D0832D520C}" destId="{B328E3AF-B513-42F8-B191-DDAA46CA9EB1}" srcOrd="0" destOrd="0" presId="urn:microsoft.com/office/officeart/2008/layout/HorizontalMultiLevelHierarchy"/>
    <dgm:cxn modelId="{DB6CCACC-933D-4323-9412-7D8BE18CCB76}" type="presOf" srcId="{5A1E7353-07EC-48FD-9950-FAABEFC4221E}" destId="{B90E191E-80FA-44F6-AA5A-33C4EB44AC46}" srcOrd="1" destOrd="0" presId="urn:microsoft.com/office/officeart/2008/layout/HorizontalMultiLevelHierarchy"/>
    <dgm:cxn modelId="{B2014C9F-DFBF-452A-BD6E-9204B99D4A31}" type="presOf" srcId="{EA5F022E-821E-4D08-A247-188FF27D0845}" destId="{F6014FD9-A98C-4A4E-A75D-771293C83BBF}" srcOrd="0" destOrd="0" presId="urn:microsoft.com/office/officeart/2008/layout/HorizontalMultiLevelHierarchy"/>
    <dgm:cxn modelId="{4C7CD647-5B42-4AE9-8826-5FE64434589E}" srcId="{985D06E5-AA64-42F0-8BE6-95BBE5D44397}" destId="{352DE8B3-805C-473D-BBCD-ECBB64E07ED5}" srcOrd="0" destOrd="0" parTransId="{2797F2C6-1796-4A9A-AD4B-538F963DB6F9}" sibTransId="{DBE4DA26-A28D-4E46-8975-AE162E64BB9B}"/>
    <dgm:cxn modelId="{11795C9E-113B-4E35-AF57-F0A6F9BC81A8}" type="presOf" srcId="{352DE8B3-805C-473D-BBCD-ECBB64E07ED5}" destId="{3BF96122-C643-4198-AD17-2851774F8FAF}" srcOrd="0" destOrd="0" presId="urn:microsoft.com/office/officeart/2008/layout/HorizontalMultiLevelHierarchy"/>
    <dgm:cxn modelId="{A56F9BB9-C3CF-4D37-AE29-3F5C7C8F92C8}" type="presOf" srcId="{FA35DD81-DCE5-4EBC-8294-E3F51173CAD8}" destId="{EB518031-939A-467E-80BD-628021A100F1}" srcOrd="0" destOrd="0" presId="urn:microsoft.com/office/officeart/2008/layout/HorizontalMultiLevelHierarchy"/>
    <dgm:cxn modelId="{581CE842-8D4E-488B-9DFA-F93EEA28EAAE}" type="presParOf" srcId="{ACE3B59D-5FCB-4A75-9235-4F4B74901122}" destId="{F7A4CE63-1E5F-4FC6-8B56-5C5A1F84A0C9}" srcOrd="0" destOrd="0" presId="urn:microsoft.com/office/officeart/2008/layout/HorizontalMultiLevelHierarchy"/>
    <dgm:cxn modelId="{193BB04D-7B99-4DF2-8BD0-D5800751BCAE}" type="presParOf" srcId="{F7A4CE63-1E5F-4FC6-8B56-5C5A1F84A0C9}" destId="{3BF96122-C643-4198-AD17-2851774F8FAF}" srcOrd="0" destOrd="0" presId="urn:microsoft.com/office/officeart/2008/layout/HorizontalMultiLevelHierarchy"/>
    <dgm:cxn modelId="{ABE410A0-823E-4C7E-8566-A503A9840B0B}" type="presParOf" srcId="{F7A4CE63-1E5F-4FC6-8B56-5C5A1F84A0C9}" destId="{8D53ADD9-7417-4A36-8CD3-15FF7E318227}" srcOrd="1" destOrd="0" presId="urn:microsoft.com/office/officeart/2008/layout/HorizontalMultiLevelHierarchy"/>
    <dgm:cxn modelId="{EDB0DF7E-6191-49A4-86C2-FFD6A3E7E912}" type="presParOf" srcId="{8D53ADD9-7417-4A36-8CD3-15FF7E318227}" destId="{06C55AB9-678D-4B61-907D-651FD0804BA8}" srcOrd="0" destOrd="0" presId="urn:microsoft.com/office/officeart/2008/layout/HorizontalMultiLevelHierarchy"/>
    <dgm:cxn modelId="{95512E79-185F-457E-964D-0726B4FE45A4}" type="presParOf" srcId="{06C55AB9-678D-4B61-907D-651FD0804BA8}" destId="{A4AB5809-59E2-4BB9-8C8B-D49BED1ED97F}" srcOrd="0" destOrd="0" presId="urn:microsoft.com/office/officeart/2008/layout/HorizontalMultiLevelHierarchy"/>
    <dgm:cxn modelId="{C511AB19-16C1-480F-AEBE-67E5A3E4023C}" type="presParOf" srcId="{8D53ADD9-7417-4A36-8CD3-15FF7E318227}" destId="{9BEB7929-05E7-4C2C-9055-C5353BBB638B}" srcOrd="1" destOrd="0" presId="urn:microsoft.com/office/officeart/2008/layout/HorizontalMultiLevelHierarchy"/>
    <dgm:cxn modelId="{759BEE05-7FDE-4711-8B90-D6D043688B75}" type="presParOf" srcId="{9BEB7929-05E7-4C2C-9055-C5353BBB638B}" destId="{9596423C-C2B6-49CF-AF29-2C31BC668B19}" srcOrd="0" destOrd="0" presId="urn:microsoft.com/office/officeart/2008/layout/HorizontalMultiLevelHierarchy"/>
    <dgm:cxn modelId="{DB211D38-39FB-448F-ACE4-C810222F5250}" type="presParOf" srcId="{9BEB7929-05E7-4C2C-9055-C5353BBB638B}" destId="{B1AE18DC-C29D-4DAF-A62A-F9DC4DA7C8FD}" srcOrd="1" destOrd="0" presId="urn:microsoft.com/office/officeart/2008/layout/HorizontalMultiLevelHierarchy"/>
    <dgm:cxn modelId="{05181820-24A5-4980-AE2D-86BE7F909D26}" type="presParOf" srcId="{8D53ADD9-7417-4A36-8CD3-15FF7E318227}" destId="{7DB51B46-7947-42A4-9E8B-72911168C0F4}" srcOrd="2" destOrd="0" presId="urn:microsoft.com/office/officeart/2008/layout/HorizontalMultiLevelHierarchy"/>
    <dgm:cxn modelId="{F85D8958-A1D9-4822-B83D-BC2BE3415B3A}" type="presParOf" srcId="{7DB51B46-7947-42A4-9E8B-72911168C0F4}" destId="{7E8F3473-2F74-4CD1-938E-3DF961236711}" srcOrd="0" destOrd="0" presId="urn:microsoft.com/office/officeart/2008/layout/HorizontalMultiLevelHierarchy"/>
    <dgm:cxn modelId="{7C4F1E28-D60E-45F6-B777-29ED0FCBA80A}" type="presParOf" srcId="{8D53ADD9-7417-4A36-8CD3-15FF7E318227}" destId="{5E33DFF4-C006-4DAF-8E07-A6FDA8FD58C5}" srcOrd="3" destOrd="0" presId="urn:microsoft.com/office/officeart/2008/layout/HorizontalMultiLevelHierarchy"/>
    <dgm:cxn modelId="{BD79241E-C511-4E26-96C6-6D065E11579E}" type="presParOf" srcId="{5E33DFF4-C006-4DAF-8E07-A6FDA8FD58C5}" destId="{F6014FD9-A98C-4A4E-A75D-771293C83BBF}" srcOrd="0" destOrd="0" presId="urn:microsoft.com/office/officeart/2008/layout/HorizontalMultiLevelHierarchy"/>
    <dgm:cxn modelId="{BEB6EFBB-D29C-445F-A5D1-09C4C9CF8484}" type="presParOf" srcId="{5E33DFF4-C006-4DAF-8E07-A6FDA8FD58C5}" destId="{B34CAA41-BF3B-4192-9E6F-CB6E1378C654}" srcOrd="1" destOrd="0" presId="urn:microsoft.com/office/officeart/2008/layout/HorizontalMultiLevelHierarchy"/>
    <dgm:cxn modelId="{D36EC3B0-9703-48A3-B842-B241431043EB}" type="presParOf" srcId="{8D53ADD9-7417-4A36-8CD3-15FF7E318227}" destId="{FBC72AF5-26AF-4F04-AD77-35C0C7E20E8C}" srcOrd="4" destOrd="0" presId="urn:microsoft.com/office/officeart/2008/layout/HorizontalMultiLevelHierarchy"/>
    <dgm:cxn modelId="{5C6A88E9-50A1-4348-8657-E8621DD895A1}" type="presParOf" srcId="{FBC72AF5-26AF-4F04-AD77-35C0C7E20E8C}" destId="{B90E191E-80FA-44F6-AA5A-33C4EB44AC46}" srcOrd="0" destOrd="0" presId="urn:microsoft.com/office/officeart/2008/layout/HorizontalMultiLevelHierarchy"/>
    <dgm:cxn modelId="{A8D3447A-FA2C-4FC5-B795-CDC32D2760C5}" type="presParOf" srcId="{8D53ADD9-7417-4A36-8CD3-15FF7E318227}" destId="{271E7161-3570-4AD8-B8DB-29CDB58B79C5}" srcOrd="5" destOrd="0" presId="urn:microsoft.com/office/officeart/2008/layout/HorizontalMultiLevelHierarchy"/>
    <dgm:cxn modelId="{021182AF-0885-4B1D-9975-128A538C9276}" type="presParOf" srcId="{271E7161-3570-4AD8-B8DB-29CDB58B79C5}" destId="{B328E3AF-B513-42F8-B191-DDAA46CA9EB1}" srcOrd="0" destOrd="0" presId="urn:microsoft.com/office/officeart/2008/layout/HorizontalMultiLevelHierarchy"/>
    <dgm:cxn modelId="{AC5A314C-71CA-4368-B3CA-FC8EF9CFE989}" type="presParOf" srcId="{271E7161-3570-4AD8-B8DB-29CDB58B79C5}" destId="{F884F515-E5CC-4927-B975-C9FE2D7D4FA2}" srcOrd="1" destOrd="0" presId="urn:microsoft.com/office/officeart/2008/layout/HorizontalMultiLevelHierarchy"/>
    <dgm:cxn modelId="{6BD2C85D-05F2-43EC-8B15-C101F05B3F0B}" type="presParOf" srcId="{8D53ADD9-7417-4A36-8CD3-15FF7E318227}" destId="{C9EF49ED-24E5-4A35-AE60-CEF1E78C00EC}" srcOrd="6" destOrd="0" presId="urn:microsoft.com/office/officeart/2008/layout/HorizontalMultiLevelHierarchy"/>
    <dgm:cxn modelId="{4F60235C-2570-4404-A501-F0A992CD1BF8}" type="presParOf" srcId="{C9EF49ED-24E5-4A35-AE60-CEF1E78C00EC}" destId="{AFE62442-A4E6-48CB-82A0-0D473DE93696}" srcOrd="0" destOrd="0" presId="urn:microsoft.com/office/officeart/2008/layout/HorizontalMultiLevelHierarchy"/>
    <dgm:cxn modelId="{FE4A5C5D-7841-4BED-B39C-E1E3BEEA1AF7}" type="presParOf" srcId="{8D53ADD9-7417-4A36-8CD3-15FF7E318227}" destId="{37612F75-2F9D-479E-A148-0500676392EE}" srcOrd="7" destOrd="0" presId="urn:microsoft.com/office/officeart/2008/layout/HorizontalMultiLevelHierarchy"/>
    <dgm:cxn modelId="{D1C874B5-F393-4A82-A8F7-8B8132562BF4}" type="presParOf" srcId="{37612F75-2F9D-479E-A148-0500676392EE}" destId="{9969AA7D-E339-4AD5-A1CD-1F0A7F80F26B}" srcOrd="0" destOrd="0" presId="urn:microsoft.com/office/officeart/2008/layout/HorizontalMultiLevelHierarchy"/>
    <dgm:cxn modelId="{EB6F0688-C778-4528-80BC-41AD89081AFA}" type="presParOf" srcId="{37612F75-2F9D-479E-A148-0500676392EE}" destId="{AC6EABFF-A821-4F66-A4D9-4B87844FEBB9}" srcOrd="1" destOrd="0" presId="urn:microsoft.com/office/officeart/2008/layout/HorizontalMultiLevelHierarchy"/>
    <dgm:cxn modelId="{AE2CCEB1-8A34-4FD7-B166-851B34B6E1E7}" type="presParOf" srcId="{8D53ADD9-7417-4A36-8CD3-15FF7E318227}" destId="{EB518031-939A-467E-80BD-628021A100F1}" srcOrd="8" destOrd="0" presId="urn:microsoft.com/office/officeart/2008/layout/HorizontalMultiLevelHierarchy"/>
    <dgm:cxn modelId="{C33A7CCB-D959-4A92-ADD6-43455E473643}" type="presParOf" srcId="{EB518031-939A-467E-80BD-628021A100F1}" destId="{B2A0F782-A0EA-4F4E-A316-32A9BD122ABA}" srcOrd="0" destOrd="0" presId="urn:microsoft.com/office/officeart/2008/layout/HorizontalMultiLevelHierarchy"/>
    <dgm:cxn modelId="{B1C99098-9097-4E47-BE5D-81498F21CF48}" type="presParOf" srcId="{8D53ADD9-7417-4A36-8CD3-15FF7E318227}" destId="{1E52B9B4-E64E-4942-BD36-09A0D2317218}" srcOrd="9" destOrd="0" presId="urn:microsoft.com/office/officeart/2008/layout/HorizontalMultiLevelHierarchy"/>
    <dgm:cxn modelId="{594712F8-1DDA-402F-82EC-69A6672EBF73}" type="presParOf" srcId="{1E52B9B4-E64E-4942-BD36-09A0D2317218}" destId="{2D914FA8-CD53-4BA0-83E4-39FD40D8057F}" srcOrd="0" destOrd="0" presId="urn:microsoft.com/office/officeart/2008/layout/HorizontalMultiLevelHierarchy"/>
    <dgm:cxn modelId="{26C41E09-BD2B-40AE-B2C2-77C01DDF70FD}" type="presParOf" srcId="{1E52B9B4-E64E-4942-BD36-09A0D2317218}" destId="{AA84F816-ACB2-4D2D-9849-EE53B6395E5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EF7B23-7E6B-41B7-A002-9C981440E85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224748A-BA83-42B1-9EEF-5FF98EEC5EF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Особую трудность при лечении на аппаратах у детей с нарушением зрения вызывает следующее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6B0B11F-E641-4BD8-9026-318AB5637673}" type="parTrans" cxnId="{6328761B-2EFE-47A4-A293-BE9874F0E4C9}">
      <dgm:prSet/>
      <dgm:spPr/>
      <dgm:t>
        <a:bodyPr/>
        <a:lstStyle/>
        <a:p>
          <a:endParaRPr lang="ru-RU"/>
        </a:p>
      </dgm:t>
    </dgm:pt>
    <dgm:pt modelId="{B89E52FB-67CD-4272-AA70-B9C9E49C4813}" type="sibTrans" cxnId="{6328761B-2EFE-47A4-A293-BE9874F0E4C9}">
      <dgm:prSet/>
      <dgm:spPr/>
      <dgm:t>
        <a:bodyPr/>
        <a:lstStyle/>
        <a:p>
          <a:endParaRPr lang="ru-RU"/>
        </a:p>
      </dgm:t>
    </dgm:pt>
    <dgm:pt modelId="{F630A878-971F-47E4-9AC7-77D4F9B00F2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дети не умеют фиксировать взор,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BDC9EE8-94F2-43A3-8241-6D3A2F20D5A6}" type="parTrans" cxnId="{8F08A36B-CF6C-4474-AD68-3AC39A02707D}">
      <dgm:prSet/>
      <dgm:spPr/>
      <dgm:t>
        <a:bodyPr/>
        <a:lstStyle/>
        <a:p>
          <a:endParaRPr lang="ru-RU"/>
        </a:p>
      </dgm:t>
    </dgm:pt>
    <dgm:pt modelId="{A8F4EDCF-BFD5-4D68-B802-2493C2B13BE4}" type="sibTrans" cxnId="{8F08A36B-CF6C-4474-AD68-3AC39A02707D}">
      <dgm:prSet/>
      <dgm:spPr/>
      <dgm:t>
        <a:bodyPr/>
        <a:lstStyle/>
        <a:p>
          <a:endParaRPr lang="ru-RU"/>
        </a:p>
      </dgm:t>
    </dgm:pt>
    <dgm:pt modelId="{91CEF92E-79A8-4BA8-B09A-0EC7E3C7E01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расстояние между ними.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39307FA-7562-4C00-B1E8-E268E4646043}" type="parTrans" cxnId="{88CA7834-C117-4798-8927-FBDD238D2631}">
      <dgm:prSet/>
      <dgm:spPr/>
      <dgm:t>
        <a:bodyPr/>
        <a:lstStyle/>
        <a:p>
          <a:endParaRPr lang="ru-RU"/>
        </a:p>
      </dgm:t>
    </dgm:pt>
    <dgm:pt modelId="{8B9F8A56-22EB-4527-A5B7-E8EB1FCBF110}" type="sibTrans" cxnId="{88CA7834-C117-4798-8927-FBDD238D2631}">
      <dgm:prSet/>
      <dgm:spPr/>
      <dgm:t>
        <a:bodyPr/>
        <a:lstStyle/>
        <a:p>
          <a:endParaRPr lang="ru-RU"/>
        </a:p>
      </dgm:t>
    </dgm:pt>
    <dgm:pt modelId="{0F749C57-8932-4002-99A5-794ED2B1E06D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прослеживать глазами линии воспринимаемых объектов,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C63535A-E8FF-45F2-9CC7-3A1C8FA6C7FE}" type="parTrans" cxnId="{431BCDB9-0E24-4F8F-8365-BAB1154F15E6}">
      <dgm:prSet/>
      <dgm:spPr/>
      <dgm:t>
        <a:bodyPr/>
        <a:lstStyle/>
        <a:p>
          <a:endParaRPr lang="ru-RU"/>
        </a:p>
      </dgm:t>
    </dgm:pt>
    <dgm:pt modelId="{8DC3EBF1-DC22-431A-807C-ED903B7C5A9D}" type="sibTrans" cxnId="{431BCDB9-0E24-4F8F-8365-BAB1154F15E6}">
      <dgm:prSet/>
      <dgm:spPr/>
      <dgm:t>
        <a:bodyPr/>
        <a:lstStyle/>
        <a:p>
          <a:endParaRPr lang="ru-RU"/>
        </a:p>
      </dgm:t>
    </dgm:pt>
    <dgm:pt modelId="{FE388760-3469-42BC-9916-9A716896EAD9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вычленять различные элементы, величину фигур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A438F59-6E9B-44F8-A0E2-35DDFAAB2FB7}" type="parTrans" cxnId="{A0048572-61C1-416E-8E49-5E5FC73A6695}">
      <dgm:prSet/>
      <dgm:spPr/>
      <dgm:t>
        <a:bodyPr/>
        <a:lstStyle/>
        <a:p>
          <a:endParaRPr lang="ru-RU"/>
        </a:p>
      </dgm:t>
    </dgm:pt>
    <dgm:pt modelId="{20A3EBC9-0C4D-477C-9EC4-F4458A417A87}" type="sibTrans" cxnId="{A0048572-61C1-416E-8E49-5E5FC73A6695}">
      <dgm:prSet/>
      <dgm:spPr/>
      <dgm:t>
        <a:bodyPr/>
        <a:lstStyle/>
        <a:p>
          <a:endParaRPr lang="ru-RU"/>
        </a:p>
      </dgm:t>
    </dgm:pt>
    <dgm:pt modelId="{CF3D83AA-5755-4572-9033-E5CC17AC87C8}" type="pres">
      <dgm:prSet presAssocID="{7EEF7B23-7E6B-41B7-A002-9C981440E8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02A10C-1A6D-4FF6-8752-E3162E0600A9}" type="pres">
      <dgm:prSet presAssocID="{7EEF7B23-7E6B-41B7-A002-9C981440E853}" presName="Name1" presStyleCnt="0"/>
      <dgm:spPr/>
    </dgm:pt>
    <dgm:pt modelId="{E246A21C-550B-4B24-9F01-577C00994302}" type="pres">
      <dgm:prSet presAssocID="{7EEF7B23-7E6B-41B7-A002-9C981440E853}" presName="cycle" presStyleCnt="0"/>
      <dgm:spPr/>
    </dgm:pt>
    <dgm:pt modelId="{A0D6EC40-3612-4469-A126-11AFFD9F4D1E}" type="pres">
      <dgm:prSet presAssocID="{7EEF7B23-7E6B-41B7-A002-9C981440E853}" presName="srcNode" presStyleLbl="node1" presStyleIdx="0" presStyleCnt="5"/>
      <dgm:spPr/>
    </dgm:pt>
    <dgm:pt modelId="{ED1BDCBE-59E6-41DB-A55A-A695216E07A5}" type="pres">
      <dgm:prSet presAssocID="{7EEF7B23-7E6B-41B7-A002-9C981440E853}" presName="conn" presStyleLbl="parChTrans1D2" presStyleIdx="0" presStyleCnt="1"/>
      <dgm:spPr/>
      <dgm:t>
        <a:bodyPr/>
        <a:lstStyle/>
        <a:p>
          <a:endParaRPr lang="ru-RU"/>
        </a:p>
      </dgm:t>
    </dgm:pt>
    <dgm:pt modelId="{CEA2EAF3-4896-4FCE-AFBB-148A32D531F2}" type="pres">
      <dgm:prSet presAssocID="{7EEF7B23-7E6B-41B7-A002-9C981440E853}" presName="extraNode" presStyleLbl="node1" presStyleIdx="0" presStyleCnt="5"/>
      <dgm:spPr/>
    </dgm:pt>
    <dgm:pt modelId="{25552D04-9A3D-48FC-A3BF-F29904FB936D}" type="pres">
      <dgm:prSet presAssocID="{7EEF7B23-7E6B-41B7-A002-9C981440E853}" presName="dstNode" presStyleLbl="node1" presStyleIdx="0" presStyleCnt="5"/>
      <dgm:spPr/>
    </dgm:pt>
    <dgm:pt modelId="{16CD76B8-C975-46CE-B9F2-0354EA0FA854}" type="pres">
      <dgm:prSet presAssocID="{1224748A-BA83-42B1-9EEF-5FF98EEC5EF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5D0D7-6A5C-431E-B81B-18022DBD5ACA}" type="pres">
      <dgm:prSet presAssocID="{1224748A-BA83-42B1-9EEF-5FF98EEC5EFB}" presName="accent_1" presStyleCnt="0"/>
      <dgm:spPr/>
    </dgm:pt>
    <dgm:pt modelId="{4E4E9F8A-89D8-45E9-BB1D-A258E8CFB4DE}" type="pres">
      <dgm:prSet presAssocID="{1224748A-BA83-42B1-9EEF-5FF98EEC5EFB}" presName="accentRepeatNode" presStyleLbl="solidFgAcc1" presStyleIdx="0" presStyleCnt="5"/>
      <dgm:spPr/>
    </dgm:pt>
    <dgm:pt modelId="{240E3AEF-71BF-42A0-9A5A-D4B8BB69CA88}" type="pres">
      <dgm:prSet presAssocID="{F630A878-971F-47E4-9AC7-77D4F9B00F2F}" presName="text_2" presStyleLbl="node1" presStyleIdx="1" presStyleCnt="5" custLinFactNeighborX="-2780" custLinFactNeighborY="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6F878-09C8-4D7D-8BD8-492B97CD9440}" type="pres">
      <dgm:prSet presAssocID="{F630A878-971F-47E4-9AC7-77D4F9B00F2F}" presName="accent_2" presStyleCnt="0"/>
      <dgm:spPr/>
    </dgm:pt>
    <dgm:pt modelId="{92DC5E47-6980-44BA-AD4F-EC8FE0E2396B}" type="pres">
      <dgm:prSet presAssocID="{F630A878-971F-47E4-9AC7-77D4F9B00F2F}" presName="accentRepeatNode" presStyleLbl="solidFgAcc1" presStyleIdx="1" presStyleCnt="5"/>
      <dgm:spPr/>
    </dgm:pt>
    <dgm:pt modelId="{CE233A3C-A33F-48A8-849A-2540BF970CD6}" type="pres">
      <dgm:prSet presAssocID="{0F749C57-8932-4002-99A5-794ED2B1E06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4D71F-AC81-4362-80F6-BC2FFE85BD9A}" type="pres">
      <dgm:prSet presAssocID="{0F749C57-8932-4002-99A5-794ED2B1E06D}" presName="accent_3" presStyleCnt="0"/>
      <dgm:spPr/>
    </dgm:pt>
    <dgm:pt modelId="{6B5312B5-6555-4C41-99D3-7632A637F00C}" type="pres">
      <dgm:prSet presAssocID="{0F749C57-8932-4002-99A5-794ED2B1E06D}" presName="accentRepeatNode" presStyleLbl="solidFgAcc1" presStyleIdx="2" presStyleCnt="5"/>
      <dgm:spPr/>
    </dgm:pt>
    <dgm:pt modelId="{988EA9A3-CE60-4412-94C8-78FF73D145E8}" type="pres">
      <dgm:prSet presAssocID="{FE388760-3469-42BC-9916-9A716896EAD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54D91-5DA8-447F-8486-420CB91E32F6}" type="pres">
      <dgm:prSet presAssocID="{FE388760-3469-42BC-9916-9A716896EAD9}" presName="accent_4" presStyleCnt="0"/>
      <dgm:spPr/>
    </dgm:pt>
    <dgm:pt modelId="{6F24D58B-80FE-414E-BFC0-420475E3CC5B}" type="pres">
      <dgm:prSet presAssocID="{FE388760-3469-42BC-9916-9A716896EAD9}" presName="accentRepeatNode" presStyleLbl="solidFgAcc1" presStyleIdx="3" presStyleCnt="5"/>
      <dgm:spPr/>
    </dgm:pt>
    <dgm:pt modelId="{7E27A4F3-1C55-442C-8B6A-1958E143ED74}" type="pres">
      <dgm:prSet presAssocID="{91CEF92E-79A8-4BA8-B09A-0EC7E3C7E0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8E4D4-2DBC-42A6-AA3D-E8928EBE0F64}" type="pres">
      <dgm:prSet presAssocID="{91CEF92E-79A8-4BA8-B09A-0EC7E3C7E014}" presName="accent_5" presStyleCnt="0"/>
      <dgm:spPr/>
    </dgm:pt>
    <dgm:pt modelId="{39DCB67E-FF72-4B35-BC4F-70C335929A40}" type="pres">
      <dgm:prSet presAssocID="{91CEF92E-79A8-4BA8-B09A-0EC7E3C7E014}" presName="accentRepeatNode" presStyleLbl="solidFgAcc1" presStyleIdx="4" presStyleCnt="5"/>
      <dgm:spPr/>
    </dgm:pt>
  </dgm:ptLst>
  <dgm:cxnLst>
    <dgm:cxn modelId="{0F424F6B-3E63-4663-937F-A478FDAFAEDC}" type="presOf" srcId="{7EEF7B23-7E6B-41B7-A002-9C981440E853}" destId="{CF3D83AA-5755-4572-9033-E5CC17AC87C8}" srcOrd="0" destOrd="0" presId="urn:microsoft.com/office/officeart/2008/layout/VerticalCurvedList"/>
    <dgm:cxn modelId="{798C1CE4-AB23-4B5B-98CD-F847FF169195}" type="presOf" srcId="{FE388760-3469-42BC-9916-9A716896EAD9}" destId="{988EA9A3-CE60-4412-94C8-78FF73D145E8}" srcOrd="0" destOrd="0" presId="urn:microsoft.com/office/officeart/2008/layout/VerticalCurvedList"/>
    <dgm:cxn modelId="{431BCDB9-0E24-4F8F-8365-BAB1154F15E6}" srcId="{7EEF7B23-7E6B-41B7-A002-9C981440E853}" destId="{0F749C57-8932-4002-99A5-794ED2B1E06D}" srcOrd="2" destOrd="0" parTransId="{AC63535A-E8FF-45F2-9CC7-3A1C8FA6C7FE}" sibTransId="{8DC3EBF1-DC22-431A-807C-ED903B7C5A9D}"/>
    <dgm:cxn modelId="{EE13EBD4-D89E-40F0-A5D2-C5ED0D31747B}" type="presOf" srcId="{91CEF92E-79A8-4BA8-B09A-0EC7E3C7E014}" destId="{7E27A4F3-1C55-442C-8B6A-1958E143ED74}" srcOrd="0" destOrd="0" presId="urn:microsoft.com/office/officeart/2008/layout/VerticalCurvedList"/>
    <dgm:cxn modelId="{A19E0D60-586E-4E2D-BEB7-7421B16CB0BC}" type="presOf" srcId="{F630A878-971F-47E4-9AC7-77D4F9B00F2F}" destId="{240E3AEF-71BF-42A0-9A5A-D4B8BB69CA88}" srcOrd="0" destOrd="0" presId="urn:microsoft.com/office/officeart/2008/layout/VerticalCurvedList"/>
    <dgm:cxn modelId="{DF7D2BA7-A24A-488B-8736-0628814BFF1A}" type="presOf" srcId="{B89E52FB-67CD-4272-AA70-B9C9E49C4813}" destId="{ED1BDCBE-59E6-41DB-A55A-A695216E07A5}" srcOrd="0" destOrd="0" presId="urn:microsoft.com/office/officeart/2008/layout/VerticalCurvedList"/>
    <dgm:cxn modelId="{8F08A36B-CF6C-4474-AD68-3AC39A02707D}" srcId="{7EEF7B23-7E6B-41B7-A002-9C981440E853}" destId="{F630A878-971F-47E4-9AC7-77D4F9B00F2F}" srcOrd="1" destOrd="0" parTransId="{9BDC9EE8-94F2-43A3-8241-6D3A2F20D5A6}" sibTransId="{A8F4EDCF-BFD5-4D68-B802-2493C2B13BE4}"/>
    <dgm:cxn modelId="{88CA7834-C117-4798-8927-FBDD238D2631}" srcId="{7EEF7B23-7E6B-41B7-A002-9C981440E853}" destId="{91CEF92E-79A8-4BA8-B09A-0EC7E3C7E014}" srcOrd="4" destOrd="0" parTransId="{639307FA-7562-4C00-B1E8-E268E4646043}" sibTransId="{8B9F8A56-22EB-4527-A5B7-E8EB1FCBF110}"/>
    <dgm:cxn modelId="{10DF20BA-5B02-4554-903B-AB08BF40CFA6}" type="presOf" srcId="{0F749C57-8932-4002-99A5-794ED2B1E06D}" destId="{CE233A3C-A33F-48A8-849A-2540BF970CD6}" srcOrd="0" destOrd="0" presId="urn:microsoft.com/office/officeart/2008/layout/VerticalCurvedList"/>
    <dgm:cxn modelId="{90B7D496-14AC-4DA1-95F9-CAB1FA97D3CC}" type="presOf" srcId="{1224748A-BA83-42B1-9EEF-5FF98EEC5EFB}" destId="{16CD76B8-C975-46CE-B9F2-0354EA0FA854}" srcOrd="0" destOrd="0" presId="urn:microsoft.com/office/officeart/2008/layout/VerticalCurvedList"/>
    <dgm:cxn modelId="{6328761B-2EFE-47A4-A293-BE9874F0E4C9}" srcId="{7EEF7B23-7E6B-41B7-A002-9C981440E853}" destId="{1224748A-BA83-42B1-9EEF-5FF98EEC5EFB}" srcOrd="0" destOrd="0" parTransId="{F6B0B11F-E641-4BD8-9026-318AB5637673}" sibTransId="{B89E52FB-67CD-4272-AA70-B9C9E49C4813}"/>
    <dgm:cxn modelId="{A0048572-61C1-416E-8E49-5E5FC73A6695}" srcId="{7EEF7B23-7E6B-41B7-A002-9C981440E853}" destId="{FE388760-3469-42BC-9916-9A716896EAD9}" srcOrd="3" destOrd="0" parTransId="{8A438F59-6E9B-44F8-A0E2-35DDFAAB2FB7}" sibTransId="{20A3EBC9-0C4D-477C-9EC4-F4458A417A87}"/>
    <dgm:cxn modelId="{A1B67F01-EEEC-42BA-86E2-3CCB1318D8BA}" type="presParOf" srcId="{CF3D83AA-5755-4572-9033-E5CC17AC87C8}" destId="{A802A10C-1A6D-4FF6-8752-E3162E0600A9}" srcOrd="0" destOrd="0" presId="urn:microsoft.com/office/officeart/2008/layout/VerticalCurvedList"/>
    <dgm:cxn modelId="{8E341063-7BA1-475A-B816-DE05FA7EA0FE}" type="presParOf" srcId="{A802A10C-1A6D-4FF6-8752-E3162E0600A9}" destId="{E246A21C-550B-4B24-9F01-577C00994302}" srcOrd="0" destOrd="0" presId="urn:microsoft.com/office/officeart/2008/layout/VerticalCurvedList"/>
    <dgm:cxn modelId="{F4D371C0-B55F-41AB-810A-125EE18D6547}" type="presParOf" srcId="{E246A21C-550B-4B24-9F01-577C00994302}" destId="{A0D6EC40-3612-4469-A126-11AFFD9F4D1E}" srcOrd="0" destOrd="0" presId="urn:microsoft.com/office/officeart/2008/layout/VerticalCurvedList"/>
    <dgm:cxn modelId="{E3C045F2-EB8D-4B25-B210-7C82FD7776C1}" type="presParOf" srcId="{E246A21C-550B-4B24-9F01-577C00994302}" destId="{ED1BDCBE-59E6-41DB-A55A-A695216E07A5}" srcOrd="1" destOrd="0" presId="urn:microsoft.com/office/officeart/2008/layout/VerticalCurvedList"/>
    <dgm:cxn modelId="{A221BFB6-5BC9-450C-AD8A-A0C3E8281330}" type="presParOf" srcId="{E246A21C-550B-4B24-9F01-577C00994302}" destId="{CEA2EAF3-4896-4FCE-AFBB-148A32D531F2}" srcOrd="2" destOrd="0" presId="urn:microsoft.com/office/officeart/2008/layout/VerticalCurvedList"/>
    <dgm:cxn modelId="{50D53355-DB39-4945-9B2D-488726426CAB}" type="presParOf" srcId="{E246A21C-550B-4B24-9F01-577C00994302}" destId="{25552D04-9A3D-48FC-A3BF-F29904FB936D}" srcOrd="3" destOrd="0" presId="urn:microsoft.com/office/officeart/2008/layout/VerticalCurvedList"/>
    <dgm:cxn modelId="{E02B25B0-DE24-41BB-88BD-D3B13FFF4202}" type="presParOf" srcId="{A802A10C-1A6D-4FF6-8752-E3162E0600A9}" destId="{16CD76B8-C975-46CE-B9F2-0354EA0FA854}" srcOrd="1" destOrd="0" presId="urn:microsoft.com/office/officeart/2008/layout/VerticalCurvedList"/>
    <dgm:cxn modelId="{2B1B02B2-2947-4819-8DFA-2ED431A864DE}" type="presParOf" srcId="{A802A10C-1A6D-4FF6-8752-E3162E0600A9}" destId="{8145D0D7-6A5C-431E-B81B-18022DBD5ACA}" srcOrd="2" destOrd="0" presId="urn:microsoft.com/office/officeart/2008/layout/VerticalCurvedList"/>
    <dgm:cxn modelId="{BD2C4772-68C5-470F-B006-56406594B28E}" type="presParOf" srcId="{8145D0D7-6A5C-431E-B81B-18022DBD5ACA}" destId="{4E4E9F8A-89D8-45E9-BB1D-A258E8CFB4DE}" srcOrd="0" destOrd="0" presId="urn:microsoft.com/office/officeart/2008/layout/VerticalCurvedList"/>
    <dgm:cxn modelId="{B3983DC3-F5C1-48CB-9B6D-C1475B8617B7}" type="presParOf" srcId="{A802A10C-1A6D-4FF6-8752-E3162E0600A9}" destId="{240E3AEF-71BF-42A0-9A5A-D4B8BB69CA88}" srcOrd="3" destOrd="0" presId="urn:microsoft.com/office/officeart/2008/layout/VerticalCurvedList"/>
    <dgm:cxn modelId="{3D1AD43D-D852-4FD0-A8DE-84BEEAF3AA53}" type="presParOf" srcId="{A802A10C-1A6D-4FF6-8752-E3162E0600A9}" destId="{0106F878-09C8-4D7D-8BD8-492B97CD9440}" srcOrd="4" destOrd="0" presId="urn:microsoft.com/office/officeart/2008/layout/VerticalCurvedList"/>
    <dgm:cxn modelId="{16C5A03E-EFBE-4CD9-B2E4-1E44A435DC44}" type="presParOf" srcId="{0106F878-09C8-4D7D-8BD8-492B97CD9440}" destId="{92DC5E47-6980-44BA-AD4F-EC8FE0E2396B}" srcOrd="0" destOrd="0" presId="urn:microsoft.com/office/officeart/2008/layout/VerticalCurvedList"/>
    <dgm:cxn modelId="{D3AFCC2A-A00F-43C5-99EC-DEAD4416CA5A}" type="presParOf" srcId="{A802A10C-1A6D-4FF6-8752-E3162E0600A9}" destId="{CE233A3C-A33F-48A8-849A-2540BF970CD6}" srcOrd="5" destOrd="0" presId="urn:microsoft.com/office/officeart/2008/layout/VerticalCurvedList"/>
    <dgm:cxn modelId="{4308AE17-DF06-4682-B6E8-01774AE19005}" type="presParOf" srcId="{A802A10C-1A6D-4FF6-8752-E3162E0600A9}" destId="{6884D71F-AC81-4362-80F6-BC2FFE85BD9A}" srcOrd="6" destOrd="0" presId="urn:microsoft.com/office/officeart/2008/layout/VerticalCurvedList"/>
    <dgm:cxn modelId="{C8627BD9-00CE-40B1-B1DD-66E8918D4A15}" type="presParOf" srcId="{6884D71F-AC81-4362-80F6-BC2FFE85BD9A}" destId="{6B5312B5-6555-4C41-99D3-7632A637F00C}" srcOrd="0" destOrd="0" presId="urn:microsoft.com/office/officeart/2008/layout/VerticalCurvedList"/>
    <dgm:cxn modelId="{F3894359-DB5C-4B25-9E7D-C0751687F015}" type="presParOf" srcId="{A802A10C-1A6D-4FF6-8752-E3162E0600A9}" destId="{988EA9A3-CE60-4412-94C8-78FF73D145E8}" srcOrd="7" destOrd="0" presId="urn:microsoft.com/office/officeart/2008/layout/VerticalCurvedList"/>
    <dgm:cxn modelId="{D4F45BE4-E7E6-408F-BB28-479F4CB24AE7}" type="presParOf" srcId="{A802A10C-1A6D-4FF6-8752-E3162E0600A9}" destId="{C5754D91-5DA8-447F-8486-420CB91E32F6}" srcOrd="8" destOrd="0" presId="urn:microsoft.com/office/officeart/2008/layout/VerticalCurvedList"/>
    <dgm:cxn modelId="{C2D49D5A-849E-4E2F-B455-F9B73BF5F65B}" type="presParOf" srcId="{C5754D91-5DA8-447F-8486-420CB91E32F6}" destId="{6F24D58B-80FE-414E-BFC0-420475E3CC5B}" srcOrd="0" destOrd="0" presId="urn:microsoft.com/office/officeart/2008/layout/VerticalCurvedList"/>
    <dgm:cxn modelId="{4AB99424-6BE7-496C-BB71-719D8E056EB6}" type="presParOf" srcId="{A802A10C-1A6D-4FF6-8752-E3162E0600A9}" destId="{7E27A4F3-1C55-442C-8B6A-1958E143ED74}" srcOrd="9" destOrd="0" presId="urn:microsoft.com/office/officeart/2008/layout/VerticalCurvedList"/>
    <dgm:cxn modelId="{C1CD6FAA-AE3D-48E8-B6C9-4B5624C5564C}" type="presParOf" srcId="{A802A10C-1A6D-4FF6-8752-E3162E0600A9}" destId="{13C8E4D4-2DBC-42A6-AA3D-E8928EBE0F64}" srcOrd="10" destOrd="0" presId="urn:microsoft.com/office/officeart/2008/layout/VerticalCurvedList"/>
    <dgm:cxn modelId="{E8B57916-3B5B-46FB-B4D1-7EB438A18D39}" type="presParOf" srcId="{13C8E4D4-2DBC-42A6-AA3D-E8928EBE0F64}" destId="{39DCB67E-FF72-4B35-BC4F-70C335929A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D18BC-D837-47C0-9DFD-F21DC9D1CDA8}">
      <dsp:nvSpPr>
        <dsp:cNvPr id="0" name=""/>
        <dsp:cNvSpPr/>
      </dsp:nvSpPr>
      <dsp:spPr>
        <a:xfrm>
          <a:off x="469295" y="0"/>
          <a:ext cx="4221088" cy="3933040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E1656-085F-46D9-A870-CC0DCD601715}">
      <dsp:nvSpPr>
        <dsp:cNvPr id="0" name=""/>
        <dsp:cNvSpPr/>
      </dsp:nvSpPr>
      <dsp:spPr>
        <a:xfrm>
          <a:off x="2411166" y="423792"/>
          <a:ext cx="3170710" cy="10654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Диагностическое обследование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3176" y="475802"/>
        <a:ext cx="3066690" cy="961418"/>
      </dsp:txXfrm>
    </dsp:sp>
    <dsp:sp modelId="{B08CAF40-6A0F-4331-A1DB-1D9220B44D55}">
      <dsp:nvSpPr>
        <dsp:cNvPr id="0" name=""/>
        <dsp:cNvSpPr/>
      </dsp:nvSpPr>
      <dsp:spPr>
        <a:xfrm>
          <a:off x="2592278" y="1656184"/>
          <a:ext cx="2773311" cy="9232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98801"/>
              <a:satOff val="8455"/>
              <a:lumOff val="10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Коррекционно – развивающие  занятия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7349" y="1701255"/>
        <a:ext cx="2683169" cy="833145"/>
      </dsp:txXfrm>
    </dsp:sp>
    <dsp:sp modelId="{26B9700B-CEE7-446C-9019-9F1C9011E8FF}">
      <dsp:nvSpPr>
        <dsp:cNvPr id="0" name=""/>
        <dsp:cNvSpPr/>
      </dsp:nvSpPr>
      <dsp:spPr>
        <a:xfrm>
          <a:off x="2520434" y="2600488"/>
          <a:ext cx="2952174" cy="11028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197602"/>
              <a:satOff val="16909"/>
              <a:lumOff val="21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Консультативно – просветительская работа с педагогами и родителями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4269" y="2654323"/>
        <a:ext cx="2844504" cy="995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395E4-51DC-4AE5-9435-3A6E942083E4}">
      <dsp:nvSpPr>
        <dsp:cNvPr id="0" name=""/>
        <dsp:cNvSpPr/>
      </dsp:nvSpPr>
      <dsp:spPr>
        <a:xfrm>
          <a:off x="2097887" y="496556"/>
          <a:ext cx="3127174" cy="3127174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AF38F-AA5B-443B-94DE-2B4361FC0D1F}">
      <dsp:nvSpPr>
        <dsp:cNvPr id="0" name=""/>
        <dsp:cNvSpPr/>
      </dsp:nvSpPr>
      <dsp:spPr>
        <a:xfrm>
          <a:off x="2097887" y="496556"/>
          <a:ext cx="3127174" cy="3127174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6D574-0B23-4E92-8412-B99A9445D87A}">
      <dsp:nvSpPr>
        <dsp:cNvPr id="0" name=""/>
        <dsp:cNvSpPr/>
      </dsp:nvSpPr>
      <dsp:spPr>
        <a:xfrm>
          <a:off x="2083255" y="496627"/>
          <a:ext cx="3127174" cy="3127174"/>
        </a:xfrm>
        <a:prstGeom prst="blockArc">
          <a:avLst>
            <a:gd name="adj1" fmla="val 21599058"/>
            <a:gd name="adj2" fmla="val 5367066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E0DE4-B9B9-48B4-B08B-BBE88D88F9E3}">
      <dsp:nvSpPr>
        <dsp:cNvPr id="0" name=""/>
        <dsp:cNvSpPr/>
      </dsp:nvSpPr>
      <dsp:spPr>
        <a:xfrm>
          <a:off x="2083255" y="496486"/>
          <a:ext cx="3127174" cy="3127174"/>
        </a:xfrm>
        <a:prstGeom prst="blockArc">
          <a:avLst>
            <a:gd name="adj1" fmla="val 16232934"/>
            <a:gd name="adj2" fmla="val 21599373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B9ABE-CF2B-4D9E-90FE-543E141208E5}">
      <dsp:nvSpPr>
        <dsp:cNvPr id="0" name=""/>
        <dsp:cNvSpPr/>
      </dsp:nvSpPr>
      <dsp:spPr>
        <a:xfrm>
          <a:off x="2942415" y="1341084"/>
          <a:ext cx="1438120" cy="1438120"/>
        </a:xfrm>
        <a:prstGeom prst="ellipse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Специальная коррекционная программа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3023" y="1551692"/>
        <a:ext cx="1016904" cy="1016904"/>
      </dsp:txXfrm>
    </dsp:sp>
    <dsp:sp modelId="{775CF682-1441-4D62-8A81-802E6D727569}">
      <dsp:nvSpPr>
        <dsp:cNvPr id="0" name=""/>
        <dsp:cNvSpPr/>
      </dsp:nvSpPr>
      <dsp:spPr>
        <a:xfrm>
          <a:off x="2714436" y="-202515"/>
          <a:ext cx="1894076" cy="1470625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зрительного восприятия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1817" y="12853"/>
        <a:ext cx="1339314" cy="1039889"/>
      </dsp:txXfrm>
    </dsp:sp>
    <dsp:sp modelId="{896370E5-4266-4841-93A7-75B86CE04AC2}">
      <dsp:nvSpPr>
        <dsp:cNvPr id="0" name=""/>
        <dsp:cNvSpPr/>
      </dsp:nvSpPr>
      <dsp:spPr>
        <a:xfrm>
          <a:off x="4375416" y="1355141"/>
          <a:ext cx="1597547" cy="1409307"/>
        </a:xfrm>
        <a:prstGeom prst="ellipse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осязания и мелкой моторики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9371" y="1561529"/>
        <a:ext cx="1129637" cy="996531"/>
      </dsp:txXfrm>
    </dsp:sp>
    <dsp:sp modelId="{6D8220E8-1013-445B-A14E-D734CE043FCA}">
      <dsp:nvSpPr>
        <dsp:cNvPr id="0" name=""/>
        <dsp:cNvSpPr/>
      </dsp:nvSpPr>
      <dsp:spPr>
        <a:xfrm>
          <a:off x="2736307" y="2908467"/>
          <a:ext cx="1850336" cy="1358047"/>
        </a:xfrm>
        <a:prstGeom prst="ellipse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 – бытовая ориентировка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282" y="3107348"/>
        <a:ext cx="1308386" cy="960285"/>
      </dsp:txXfrm>
    </dsp:sp>
    <dsp:sp modelId="{CB5D6DC2-2696-4DD9-9B9C-68B7BAAF8BDD}">
      <dsp:nvSpPr>
        <dsp:cNvPr id="0" name=""/>
        <dsp:cNvSpPr/>
      </dsp:nvSpPr>
      <dsp:spPr>
        <a:xfrm>
          <a:off x="1357219" y="1283829"/>
          <a:ext cx="1553817" cy="155262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Ориентировка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пространстве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4770" y="1511206"/>
        <a:ext cx="1098715" cy="1097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18031-939A-467E-80BD-628021A100F1}">
      <dsp:nvSpPr>
        <dsp:cNvPr id="0" name=""/>
        <dsp:cNvSpPr/>
      </dsp:nvSpPr>
      <dsp:spPr>
        <a:xfrm>
          <a:off x="1224315" y="2238802"/>
          <a:ext cx="466195" cy="2185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097" y="0"/>
              </a:lnTo>
              <a:lnTo>
                <a:pt x="233097" y="2185443"/>
              </a:lnTo>
              <a:lnTo>
                <a:pt x="466195" y="21854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itchFamily="18" charset="0"/>
            <a:cs typeface="Times New Roman" pitchFamily="18" charset="0"/>
          </a:endParaRPr>
        </a:p>
      </dsp:txBody>
      <dsp:txXfrm>
        <a:off x="1401547" y="3275658"/>
        <a:ext cx="111730" cy="111730"/>
      </dsp:txXfrm>
    </dsp:sp>
    <dsp:sp modelId="{C9EF49ED-24E5-4A35-AE60-CEF1E78C00EC}">
      <dsp:nvSpPr>
        <dsp:cNvPr id="0" name=""/>
        <dsp:cNvSpPr/>
      </dsp:nvSpPr>
      <dsp:spPr>
        <a:xfrm>
          <a:off x="1224315" y="2238802"/>
          <a:ext cx="1593876" cy="1541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6938" y="0"/>
              </a:lnTo>
              <a:lnTo>
                <a:pt x="796938" y="1541332"/>
              </a:lnTo>
              <a:lnTo>
                <a:pt x="1593876" y="15413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itchFamily="18" charset="0"/>
            <a:cs typeface="Times New Roman" pitchFamily="18" charset="0"/>
          </a:endParaRPr>
        </a:p>
      </dsp:txBody>
      <dsp:txXfrm>
        <a:off x="1965822" y="2954037"/>
        <a:ext cx="110861" cy="110861"/>
      </dsp:txXfrm>
    </dsp:sp>
    <dsp:sp modelId="{FBC72AF5-26AF-4F04-AD77-35C0C7E20E8C}">
      <dsp:nvSpPr>
        <dsp:cNvPr id="0" name=""/>
        <dsp:cNvSpPr/>
      </dsp:nvSpPr>
      <dsp:spPr>
        <a:xfrm>
          <a:off x="1224315" y="2238802"/>
          <a:ext cx="2163150" cy="342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1575" y="0"/>
              </a:lnTo>
              <a:lnTo>
                <a:pt x="1081575" y="342332"/>
              </a:lnTo>
              <a:lnTo>
                <a:pt x="2163150" y="3423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itchFamily="18" charset="0"/>
            <a:cs typeface="Times New Roman" pitchFamily="18" charset="0"/>
          </a:endParaRPr>
        </a:p>
      </dsp:txBody>
      <dsp:txXfrm>
        <a:off x="2251138" y="2355217"/>
        <a:ext cx="109503" cy="109503"/>
      </dsp:txXfrm>
    </dsp:sp>
    <dsp:sp modelId="{7DB51B46-7947-42A4-9E8B-72911168C0F4}">
      <dsp:nvSpPr>
        <dsp:cNvPr id="0" name=""/>
        <dsp:cNvSpPr/>
      </dsp:nvSpPr>
      <dsp:spPr>
        <a:xfrm>
          <a:off x="1224315" y="1776119"/>
          <a:ext cx="1189859" cy="462683"/>
        </a:xfrm>
        <a:custGeom>
          <a:avLst/>
          <a:gdLst/>
          <a:ahLst/>
          <a:cxnLst/>
          <a:rect l="0" t="0" r="0" b="0"/>
          <a:pathLst>
            <a:path>
              <a:moveTo>
                <a:pt x="0" y="462683"/>
              </a:moveTo>
              <a:lnTo>
                <a:pt x="594929" y="462683"/>
              </a:lnTo>
              <a:lnTo>
                <a:pt x="594929" y="0"/>
              </a:lnTo>
              <a:lnTo>
                <a:pt x="118985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1787328" y="1975544"/>
        <a:ext cx="63832" cy="63832"/>
      </dsp:txXfrm>
    </dsp:sp>
    <dsp:sp modelId="{06C55AB9-678D-4B61-907D-651FD0804BA8}">
      <dsp:nvSpPr>
        <dsp:cNvPr id="0" name=""/>
        <dsp:cNvSpPr/>
      </dsp:nvSpPr>
      <dsp:spPr>
        <a:xfrm>
          <a:off x="1224315" y="931534"/>
          <a:ext cx="438864" cy="1307268"/>
        </a:xfrm>
        <a:custGeom>
          <a:avLst/>
          <a:gdLst/>
          <a:ahLst/>
          <a:cxnLst/>
          <a:rect l="0" t="0" r="0" b="0"/>
          <a:pathLst>
            <a:path>
              <a:moveTo>
                <a:pt x="0" y="1307268"/>
              </a:moveTo>
              <a:lnTo>
                <a:pt x="219432" y="1307268"/>
              </a:lnTo>
              <a:lnTo>
                <a:pt x="219432" y="0"/>
              </a:lnTo>
              <a:lnTo>
                <a:pt x="43886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1409273" y="1550694"/>
        <a:ext cx="68948" cy="68948"/>
      </dsp:txXfrm>
    </dsp:sp>
    <dsp:sp modelId="{3BF96122-C643-4198-AD17-2851774F8FAF}">
      <dsp:nvSpPr>
        <dsp:cNvPr id="0" name=""/>
        <dsp:cNvSpPr/>
      </dsp:nvSpPr>
      <dsp:spPr>
        <a:xfrm rot="16200000">
          <a:off x="-361984" y="1985527"/>
          <a:ext cx="2666049" cy="506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Ребенок</a:t>
          </a:r>
          <a:endParaRPr lang="ru-RU" sz="35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361984" y="1985527"/>
        <a:ext cx="2666049" cy="506549"/>
      </dsp:txXfrm>
    </dsp:sp>
    <dsp:sp modelId="{9596423C-C2B6-49CF-AF29-2C31BC668B19}">
      <dsp:nvSpPr>
        <dsp:cNvPr id="0" name=""/>
        <dsp:cNvSpPr/>
      </dsp:nvSpPr>
      <dsp:spPr>
        <a:xfrm>
          <a:off x="1663179" y="256650"/>
          <a:ext cx="3540020" cy="134976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Прослеживание  глазами линии воспринимаемых объектов</a:t>
          </a:r>
          <a:endParaRPr lang="ru-RU" sz="1000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3179" y="256650"/>
        <a:ext cx="3540020" cy="1349766"/>
      </dsp:txXfrm>
    </dsp:sp>
    <dsp:sp modelId="{F6014FD9-A98C-4A4E-A75D-771293C83BBF}">
      <dsp:nvSpPr>
        <dsp:cNvPr id="0" name=""/>
        <dsp:cNvSpPr/>
      </dsp:nvSpPr>
      <dsp:spPr>
        <a:xfrm>
          <a:off x="2414175" y="1409749"/>
          <a:ext cx="4138552" cy="73273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Фиксирование взора</a:t>
          </a:r>
          <a:endParaRPr lang="ru-RU" sz="1000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4175" y="1409749"/>
        <a:ext cx="4138552" cy="732738"/>
      </dsp:txXfrm>
    </dsp:sp>
    <dsp:sp modelId="{B328E3AF-B513-42F8-B191-DDAA46CA9EB1}">
      <dsp:nvSpPr>
        <dsp:cNvPr id="0" name=""/>
        <dsp:cNvSpPr/>
      </dsp:nvSpPr>
      <dsp:spPr>
        <a:xfrm>
          <a:off x="3387465" y="2255804"/>
          <a:ext cx="2953367" cy="65066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вычленение  различных элементов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87465" y="2255804"/>
        <a:ext cx="2953367" cy="650662"/>
      </dsp:txXfrm>
    </dsp:sp>
    <dsp:sp modelId="{9969AA7D-E339-4AD5-A1CD-1F0A7F80F26B}">
      <dsp:nvSpPr>
        <dsp:cNvPr id="0" name=""/>
        <dsp:cNvSpPr/>
      </dsp:nvSpPr>
      <dsp:spPr>
        <a:xfrm>
          <a:off x="2818192" y="3294493"/>
          <a:ext cx="3243894" cy="97128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Нарушение ориентирования в  пространстве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8192" y="3294493"/>
        <a:ext cx="3243894" cy="971283"/>
      </dsp:txXfrm>
    </dsp:sp>
    <dsp:sp modelId="{2D914FA8-CD53-4BA0-83E4-39FD40D8057F}">
      <dsp:nvSpPr>
        <dsp:cNvPr id="0" name=""/>
        <dsp:cNvSpPr/>
      </dsp:nvSpPr>
      <dsp:spPr>
        <a:xfrm>
          <a:off x="1690510" y="4158631"/>
          <a:ext cx="3199765" cy="5312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Социальная</a:t>
          </a:r>
          <a:r>
            <a:rPr lang="ru-RU" sz="1800" kern="1200" baseline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адаптация</a:t>
          </a:r>
          <a:endParaRPr lang="ru-RU" sz="1800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0510" y="4158631"/>
        <a:ext cx="3199765" cy="531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BDCBE-59E6-41DB-A55A-A695216E07A5}">
      <dsp:nvSpPr>
        <dsp:cNvPr id="0" name=""/>
        <dsp:cNvSpPr/>
      </dsp:nvSpPr>
      <dsp:spPr>
        <a:xfrm>
          <a:off x="-4558414" y="-698947"/>
          <a:ext cx="5430144" cy="5430144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D76B8-C975-46CE-B9F2-0354EA0FA854}">
      <dsp:nvSpPr>
        <dsp:cNvPr id="0" name=""/>
        <dsp:cNvSpPr/>
      </dsp:nvSpPr>
      <dsp:spPr>
        <a:xfrm>
          <a:off x="381604" y="251934"/>
          <a:ext cx="6340747" cy="5041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Особую трудность при лечении на аппаратах у детей с нарушением зрения вызывает следующее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1604" y="251934"/>
        <a:ext cx="6340747" cy="504192"/>
      </dsp:txXfrm>
    </dsp:sp>
    <dsp:sp modelId="{4E4E9F8A-89D8-45E9-BB1D-A258E8CFB4DE}">
      <dsp:nvSpPr>
        <dsp:cNvPr id="0" name=""/>
        <dsp:cNvSpPr/>
      </dsp:nvSpPr>
      <dsp:spPr>
        <a:xfrm>
          <a:off x="66484" y="188910"/>
          <a:ext cx="630240" cy="63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E3AEF-71BF-42A0-9A5A-D4B8BB69CA88}">
      <dsp:nvSpPr>
        <dsp:cNvPr id="0" name=""/>
        <dsp:cNvSpPr/>
      </dsp:nvSpPr>
      <dsp:spPr>
        <a:xfrm>
          <a:off x="576665" y="1008511"/>
          <a:ext cx="5979457" cy="504192"/>
        </a:xfrm>
        <a:prstGeom prst="rect">
          <a:avLst/>
        </a:prstGeom>
        <a:solidFill>
          <a:schemeClr val="accent3">
            <a:hueOff val="1156379"/>
            <a:satOff val="-6199"/>
            <a:lumOff val="-8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дети не умеют фиксировать взор,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6665" y="1008511"/>
        <a:ext cx="5979457" cy="504192"/>
      </dsp:txXfrm>
    </dsp:sp>
    <dsp:sp modelId="{92DC5E47-6980-44BA-AD4F-EC8FE0E2396B}">
      <dsp:nvSpPr>
        <dsp:cNvPr id="0" name=""/>
        <dsp:cNvSpPr/>
      </dsp:nvSpPr>
      <dsp:spPr>
        <a:xfrm>
          <a:off x="427773" y="944957"/>
          <a:ext cx="630240" cy="63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156379"/>
              <a:satOff val="-6199"/>
              <a:lumOff val="-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33A3C-A33F-48A8-849A-2540BF970CD6}">
      <dsp:nvSpPr>
        <dsp:cNvPr id="0" name=""/>
        <dsp:cNvSpPr/>
      </dsp:nvSpPr>
      <dsp:spPr>
        <a:xfrm>
          <a:off x="853780" y="1764028"/>
          <a:ext cx="5868571" cy="504192"/>
        </a:xfrm>
        <a:prstGeom prst="rect">
          <a:avLst/>
        </a:prstGeom>
        <a:solidFill>
          <a:schemeClr val="accent3">
            <a:hueOff val="2312758"/>
            <a:satOff val="-12398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прослеживать глазами линии воспринимаемых объектов,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3780" y="1764028"/>
        <a:ext cx="5868571" cy="504192"/>
      </dsp:txXfrm>
    </dsp:sp>
    <dsp:sp modelId="{6B5312B5-6555-4C41-99D3-7632A637F00C}">
      <dsp:nvSpPr>
        <dsp:cNvPr id="0" name=""/>
        <dsp:cNvSpPr/>
      </dsp:nvSpPr>
      <dsp:spPr>
        <a:xfrm>
          <a:off x="538660" y="1701004"/>
          <a:ext cx="630240" cy="63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2312758"/>
              <a:satOff val="-12398"/>
              <a:lumOff val="-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EA9A3-CE60-4412-94C8-78FF73D145E8}">
      <dsp:nvSpPr>
        <dsp:cNvPr id="0" name=""/>
        <dsp:cNvSpPr/>
      </dsp:nvSpPr>
      <dsp:spPr>
        <a:xfrm>
          <a:off x="742893" y="2520075"/>
          <a:ext cx="5979457" cy="504192"/>
        </a:xfrm>
        <a:prstGeom prst="rect">
          <a:avLst/>
        </a:prstGeom>
        <a:solidFill>
          <a:schemeClr val="accent3">
            <a:hueOff val="3469137"/>
            <a:satOff val="-18597"/>
            <a:lumOff val="-25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вычленять различные элементы, величину фигур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2893" y="2520075"/>
        <a:ext cx="5979457" cy="504192"/>
      </dsp:txXfrm>
    </dsp:sp>
    <dsp:sp modelId="{6F24D58B-80FE-414E-BFC0-420475E3CC5B}">
      <dsp:nvSpPr>
        <dsp:cNvPr id="0" name=""/>
        <dsp:cNvSpPr/>
      </dsp:nvSpPr>
      <dsp:spPr>
        <a:xfrm>
          <a:off x="427773" y="2457051"/>
          <a:ext cx="630240" cy="63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3469137"/>
              <a:satOff val="-18597"/>
              <a:lumOff val="-25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7A4F3-1C55-442C-8B6A-1958E143ED74}">
      <dsp:nvSpPr>
        <dsp:cNvPr id="0" name=""/>
        <dsp:cNvSpPr/>
      </dsp:nvSpPr>
      <dsp:spPr>
        <a:xfrm>
          <a:off x="381604" y="3276122"/>
          <a:ext cx="6340747" cy="504192"/>
        </a:xfrm>
        <a:prstGeom prst="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2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расстояние между ними.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1604" y="3276122"/>
        <a:ext cx="6340747" cy="504192"/>
      </dsp:txXfrm>
    </dsp:sp>
    <dsp:sp modelId="{39DCB67E-FF72-4B35-BC4F-70C335929A40}">
      <dsp:nvSpPr>
        <dsp:cNvPr id="0" name=""/>
        <dsp:cNvSpPr/>
      </dsp:nvSpPr>
      <dsp:spPr>
        <a:xfrm>
          <a:off x="66484" y="3213098"/>
          <a:ext cx="630240" cy="630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AD665-9716-47B4-A61D-0B568369CEDA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D8EB6-BF64-45C6-8D3D-1037C490A2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49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5729734"/>
            <a:ext cx="2160240" cy="43557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Салехард 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г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3988" y="3253263"/>
            <a:ext cx="41764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Куминова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Ирина Владимировна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педагог-дефектолог (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тифлопедагог)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1" y="332656"/>
            <a:ext cx="7704855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№ 9 «Кристаллик»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7" y="1988840"/>
            <a:ext cx="1817711" cy="2372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2653098"/>
            <a:ext cx="50045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работы учителя-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дефектолога (тифлопедагога) в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детском саду для детей с нарушением зрения</a:t>
            </a:r>
          </a:p>
        </p:txBody>
      </p:sp>
    </p:spTree>
    <p:extLst>
      <p:ext uri="{BB962C8B-B14F-4D97-AF65-F5344CB8AC3E}">
        <p14:creationId xmlns:p14="http://schemas.microsoft.com/office/powerpoint/2010/main" val="332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296144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Коррекционная – развивающая работа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62428631"/>
              </p:ext>
            </p:extLst>
          </p:nvPr>
        </p:nvGraphicFramePr>
        <p:xfrm>
          <a:off x="827584" y="2276872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53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Ребенок с нарушением зрения – особый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ребенок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24766254"/>
              </p:ext>
            </p:extLst>
          </p:nvPr>
        </p:nvGraphicFramePr>
        <p:xfrm>
          <a:off x="1187624" y="1484784"/>
          <a:ext cx="65527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4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584176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69584"/>
            <a:ext cx="2592288" cy="2801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96" y="3140968"/>
            <a:ext cx="2975332" cy="2641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проведения коррекционно – развивающих мероприятий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36339"/>
            <a:ext cx="7200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Наглядный материал: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крупные, яркие, насыщенные, контрастные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цвета;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граничивать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непрерывную зрительную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нагрузку;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включение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процесс обследования сохранные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анализаторов;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облюдение офтальмо – гигиенических требований;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зрительной гимнастики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4934"/>
            <a:ext cx="2244594" cy="22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4630"/>
            <a:ext cx="2047511" cy="204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6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403"/>
            <a:ext cx="8280920" cy="2132856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Особый вид коррекционных занятий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по подготовке детей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проверке остроты зрения,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лечению на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ортоптических аппаратах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070946"/>
              </p:ext>
            </p:extLst>
          </p:nvPr>
        </p:nvGraphicFramePr>
        <p:xfrm>
          <a:off x="1042988" y="2276475"/>
          <a:ext cx="6777037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2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45" y="836713"/>
            <a:ext cx="6637468" cy="136815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сотрудничества педагога – дефектолога (тифлопедагога) с родителями и педагогами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2204864"/>
            <a:ext cx="494506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152128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Тифлоприборы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39173"/>
            <a:ext cx="1322383" cy="1116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22" y="2409848"/>
            <a:ext cx="1474454" cy="1229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48" y="2072309"/>
            <a:ext cx="1219656" cy="1134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23" y="4058548"/>
            <a:ext cx="927100" cy="124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48293"/>
            <a:ext cx="1573213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9460"/>
            <a:ext cx="1573213" cy="1627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12" y="2167178"/>
            <a:ext cx="1049337" cy="944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9" y="3662850"/>
            <a:ext cx="1590877" cy="118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8" t="-637" r="-4804" b="637"/>
          <a:stretch/>
        </p:blipFill>
        <p:spPr bwMode="auto">
          <a:xfrm>
            <a:off x="1929659" y="4626767"/>
            <a:ext cx="1284334" cy="1818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94" y="2409848"/>
            <a:ext cx="1425108" cy="1068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14863"/>
          <a:stretch/>
        </p:blipFill>
        <p:spPr bwMode="auto">
          <a:xfrm>
            <a:off x="4211960" y="5203757"/>
            <a:ext cx="1339628" cy="1006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40" y="3725325"/>
            <a:ext cx="1200427" cy="901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7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851">
            <a:off x="7121383" y="1124794"/>
            <a:ext cx="141446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399">
            <a:off x="6306764" y="4385438"/>
            <a:ext cx="1459934" cy="208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982">
            <a:off x="7119032" y="3253789"/>
            <a:ext cx="1419162" cy="201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765">
            <a:off x="2396460" y="3520758"/>
            <a:ext cx="1625475" cy="27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34755">
            <a:off x="3545823" y="4311616"/>
            <a:ext cx="1526612" cy="215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17189">
            <a:off x="657049" y="3528019"/>
            <a:ext cx="1872209" cy="283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60611">
            <a:off x="5090845" y="4320478"/>
            <a:ext cx="1510201" cy="222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7"/>
            <a:ext cx="8280920" cy="6480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уровня компетенции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284693"/>
            <a:ext cx="6208055" cy="257420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Разработка выбранной темы;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изучение  теоретических и практических наработок;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посещение курсов квалификации;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прослеживание новой  методической  литературы;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-публикации  в коррекционных журналах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01" y="1"/>
            <a:ext cx="1571705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28125"/>
            <a:ext cx="6984776" cy="55092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 ВНИМАНИЕ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 algn="ctr"/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9144000" cy="95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8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7685" y="508728"/>
            <a:ext cx="753773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Офтальмологи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педагоги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констатируют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детей с нарушением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зрения, появление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зрительной глазной патологии в более раннем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возрасте. Следовательно профилактики и  коррекции зрительных нарушений -  актуальные вопросы коррекционной педагогики. (статистика сада по годам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ставит задачу научить ребенка беречь глаза, понять уже в дошкольном возрасте значимость зрения для жизни человека.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476672"/>
            <a:ext cx="333754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\13 группа фото\DSC00321.JPG"/>
          <p:cNvPicPr/>
          <p:nvPr/>
        </p:nvPicPr>
        <p:blipFill>
          <a:blip r:embed="rId2" cstate="print"/>
          <a:srcRect t="8556" r="5458"/>
          <a:stretch>
            <a:fillRect/>
          </a:stretch>
        </p:blipFill>
        <p:spPr bwMode="auto">
          <a:xfrm>
            <a:off x="5152528" y="3026305"/>
            <a:ext cx="2729662" cy="2473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ФОТО\13 группа фото\DSC00313.JPG"/>
          <p:cNvPicPr/>
          <p:nvPr/>
        </p:nvPicPr>
        <p:blipFill>
          <a:blip r:embed="rId3" cstate="print"/>
          <a:srcRect l="25664" t="52863" r="26437" b="-34"/>
          <a:stretch>
            <a:fillRect/>
          </a:stretch>
        </p:blipFill>
        <p:spPr bwMode="auto">
          <a:xfrm>
            <a:off x="1461655" y="3076179"/>
            <a:ext cx="2618771" cy="2707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435" y="332656"/>
            <a:ext cx="6557575" cy="20162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разработать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систему  коррекционно-развивающей работы  с  детьми с нарушением зрения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800200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lvl="0" indent="0" algn="ctr">
              <a:spcBef>
                <a:spcPct val="20000"/>
              </a:spcBef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 тифлопедагога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22760593"/>
              </p:ext>
            </p:extLst>
          </p:nvPr>
        </p:nvGraphicFramePr>
        <p:xfrm>
          <a:off x="1763688" y="2636912"/>
          <a:ext cx="6096000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7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052736"/>
            <a:ext cx="7200800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•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изучить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проанализировать состояние проблемы в педагогической теории 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практике;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225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• провести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диагностику среди детей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дошкольного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возраста на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выявление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уровня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сформированности зрительного восприятия;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225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•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Р З 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отбор технологий, методов и приёмов работы по формированию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зрительных функций;</a:t>
            </a:r>
          </a:p>
          <a:p>
            <a:pPr>
              <a:spcAft>
                <a:spcPts val="225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• разработать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дидактический материал к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тифлопедагогическим занятиям;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• Р. П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Повышение уровня компетенции  родителей  и педагогов по вопросам обучения, воспитания детей с нарушением  зрительных функций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404664"/>
            <a:ext cx="4536504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512511" cy="7180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35479"/>
            <a:ext cx="6408712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225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ыявление уровня сформированности  зрительного восприятия;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Выявление индивидуальных особенностей   познавательной  деятельности воспитанников,  его стартовых возможностей к обучению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225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Определение возможностей   коррекции  и компенсации зрительной недостаточности</a:t>
            </a:r>
          </a:p>
          <a:p>
            <a:pPr marL="342900" lvl="0" indent="-342900">
              <a:spcAft>
                <a:spcPts val="225"/>
              </a:spcAft>
              <a:buFont typeface="Arial" pitchFamily="34" charset="0"/>
              <a:buChar char="•"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54" y="1916832"/>
            <a:ext cx="2123902" cy="183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0922"/>
            <a:ext cx="1512168" cy="17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9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512511" cy="1294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Коррекционно- развивающие задачи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реальных представлений о предметах и явлениях окружающей действительности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компенсаторных навыков познания мира за счет активизации сохранных анализаторов, речи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тбор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технологий, методов и приёмов работы по формированию зрительных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функций;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71" y="4221088"/>
            <a:ext cx="2746374" cy="223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2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512511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Повышение уровня компетенции  родителей  и педагогов по вопросам обучения, воспитания детей с нарушением  зрительных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функций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65" y="2505670"/>
            <a:ext cx="4945063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2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2232248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обследования  по каждому коррекционному виду деятельности фиксируются в индивидуальных тифлопедаг</a:t>
            </a:r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ических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картах.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Обследование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проводится в начале и конце учебного  года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4133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конце учебного года анализируются данные всех проведенных обследований. Так тифлопедагог получает возможность проследить динамику овладения различными видами деятельности каждым ребенком в процессе коррекционного обучения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8" y="4768961"/>
            <a:ext cx="19208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19573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2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2344</TotalTime>
  <Words>450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        Цель разработать систему  коррекционно-развивающей работы  с  детьми с нарушением зрения</vt:lpstr>
      <vt:lpstr>Направления работы  тифлопедагога </vt:lpstr>
      <vt:lpstr>Задачи:</vt:lpstr>
      <vt:lpstr>Диагностика</vt:lpstr>
      <vt:lpstr>Коррекционно- развивающие задачи</vt:lpstr>
      <vt:lpstr>Повышение уровня компетенции  родителей  и педагогов по вопросам обучения, воспитания детей с нарушением  зрительных функций  </vt:lpstr>
      <vt:lpstr>   Результаты обследования  по каждому коррекционному виду деятельности фиксируются в индивидуальных тифлопедагогических картах. Обследование проводится в начале и конце учебного  года   </vt:lpstr>
      <vt:lpstr>Коррекционная – развивающая работа</vt:lpstr>
      <vt:lpstr>Ребенок с нарушением зрения – особый ребенок  </vt:lpstr>
      <vt:lpstr>Программное обеспечение</vt:lpstr>
      <vt:lpstr>Создание условий для проведения коррекционно – развивающих мероприятий</vt:lpstr>
      <vt:lpstr> Особый вид коррекционных занятий  – занятия по подготовке детей к проверке остроты зрения,  к лечению на ортоптических аппаратах</vt:lpstr>
      <vt:lpstr>Модель сотрудничества педагога – дефектолога (тифлопедагога) с родителями и педагогами</vt:lpstr>
      <vt:lpstr> Тифлоприборы для занятий</vt:lpstr>
      <vt:lpstr>Повышение уровня компетенции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Евросеть</cp:lastModifiedBy>
  <cp:revision>175</cp:revision>
  <dcterms:created xsi:type="dcterms:W3CDTF">2016-10-11T07:58:23Z</dcterms:created>
  <dcterms:modified xsi:type="dcterms:W3CDTF">2017-08-24T13:46:35Z</dcterms:modified>
</cp:coreProperties>
</file>