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9" r:id="rId4"/>
  </p:sldMasterIdLst>
  <p:handoutMasterIdLst>
    <p:handoutMasterId r:id="rId28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3" r:id="rId13"/>
    <p:sldId id="268" r:id="rId14"/>
    <p:sldId id="267" r:id="rId15"/>
    <p:sldId id="27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2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5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5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96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3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8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2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0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0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2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1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3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5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9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0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0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682" r:id="rId20"/>
    <p:sldLayoutId id="2147483683" r:id="rId21"/>
    <p:sldLayoutId id="2147483684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9.png"/><Relationship Id="rId7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6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66.jpeg"/><Relationship Id="rId5" Type="http://schemas.openxmlformats.org/officeDocument/2006/relationships/image" Target="../media/image7.png"/><Relationship Id="rId15" Type="http://schemas.openxmlformats.org/officeDocument/2006/relationships/image" Target="../media/image70.jpeg"/><Relationship Id="rId10" Type="http://schemas.openxmlformats.org/officeDocument/2006/relationships/image" Target="../media/image65.jpeg"/><Relationship Id="rId4" Type="http://schemas.openxmlformats.org/officeDocument/2006/relationships/image" Target="../media/image23.pn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43.jpeg"/><Relationship Id="rId4" Type="http://schemas.openxmlformats.org/officeDocument/2006/relationships/image" Target="../media/image17.png"/><Relationship Id="rId9" Type="http://schemas.openxmlformats.org/officeDocument/2006/relationships/image" Target="../media/image4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0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47.jpeg"/><Relationship Id="rId5" Type="http://schemas.openxmlformats.org/officeDocument/2006/relationships/image" Target="../media/image10.png"/><Relationship Id="rId10" Type="http://schemas.openxmlformats.org/officeDocument/2006/relationships/image" Target="../media/image46.jpeg"/><Relationship Id="rId4" Type="http://schemas.openxmlformats.org/officeDocument/2006/relationships/image" Target="../media/image8.pn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49.jpeg"/><Relationship Id="rId4" Type="http://schemas.openxmlformats.org/officeDocument/2006/relationships/image" Target="../media/image26.png"/><Relationship Id="rId9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51.jpeg"/><Relationship Id="rId4" Type="http://schemas.openxmlformats.org/officeDocument/2006/relationships/image" Target="../media/image10.pn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0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55.jpeg"/><Relationship Id="rId4" Type="http://schemas.openxmlformats.org/officeDocument/2006/relationships/image" Target="../media/image11.pn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89" y="0"/>
            <a:ext cx="10454474" cy="75965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97" y="5003262"/>
            <a:ext cx="4693981" cy="1435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02" y="1192435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27" y="5520903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97810" y="1964665"/>
            <a:ext cx="5082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b="1" i="1" dirty="0" smtClean="0"/>
              <a:t>Выполнила воспитатель 1 младшей группы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                                               </a:t>
            </a:r>
            <a:r>
              <a:rPr lang="ru-RU" b="1" i="1" dirty="0" smtClean="0"/>
              <a:t>      </a:t>
            </a:r>
            <a:r>
              <a:rPr lang="ru-RU" b="1" i="1" dirty="0"/>
              <a:t>ЛОБАНОВА ГАЛИНА ЛЬВОВНА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735">
            <a:off x="5820400" y="61745"/>
            <a:ext cx="3407071" cy="10420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012">
            <a:off x="2885174" y="1200068"/>
            <a:ext cx="4507993" cy="1378737"/>
          </a:xfrm>
          <a:prstGeom prst="rect">
            <a:avLst/>
          </a:prstGeom>
        </p:spPr>
      </p:pic>
      <p:pic>
        <p:nvPicPr>
          <p:cNvPr id="19" name="Рисунок 18" descr="Гайда Лагздынь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7" y="0"/>
            <a:ext cx="5172075" cy="63436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26" name="Picture 2" descr="http://litdet.ru/u/dd/bio/284/fo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67" y="3018747"/>
            <a:ext cx="3112742" cy="23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dtver.ru/common/slir/w200/data/uploads/2013-02/page/15555/gayda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6" y="186604"/>
            <a:ext cx="2978669" cy="18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15" y="5176129"/>
            <a:ext cx="4254268" cy="13011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31201" y="5520903"/>
            <a:ext cx="2099423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ПОЭТЕССА</a:t>
            </a:r>
            <a:endParaRPr lang="ru-RU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940" y="117830"/>
            <a:ext cx="6096000" cy="2069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28»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Нижний Новгород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3314">
            <a:off x="10283871" y="3429005"/>
            <a:ext cx="1393373" cy="11934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1791">
            <a:off x="5402267" y="3265208"/>
            <a:ext cx="1393373" cy="11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 descr="  Она является лауреатом российских и международных конкурсов на лучшую поэтическую книгу для детей, лауреатом премии 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5" y="173684"/>
            <a:ext cx="10230569" cy="65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litdet.ru/u/dd/bio/284/f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82" y="2033516"/>
            <a:ext cx="4841789" cy="41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97151" y="669074"/>
            <a:ext cx="6236626" cy="4460488"/>
          </a:xfrm>
        </p:spPr>
        <p:txBody>
          <a:bodyPr/>
          <a:lstStyle/>
          <a:p>
            <a:pPr algn="ctr"/>
            <a:r>
              <a:rPr lang="ru-RU" sz="5000" b="1" dirty="0" smtClean="0"/>
              <a:t>Молодец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Рисунок 4" descr="1 августа 2015 года знаменитой детской писательнице из Твери Гайде Лагздынь исполнилось 85 лет.  «Хочу, чтобы меня воспринимали и как серьезного поэта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4" y="-26249"/>
            <a:ext cx="10371223" cy="659849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000077" y="6018226"/>
            <a:ext cx="213096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 о э т а</a:t>
            </a: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55" y="3314450"/>
            <a:ext cx="254646" cy="368799"/>
          </a:xfrm>
          <a:prstGeom prst="rect">
            <a:avLst/>
          </a:prstGeom>
        </p:spPr>
      </p:pic>
      <p:pic>
        <p:nvPicPr>
          <p:cNvPr id="7174" name="Picture 6" descr="https://go2.imgsmail.ru/imgpreview?key=2cdfeb2cd0040e6d&amp;mb=imgdb_preview_19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2" y="2305356"/>
            <a:ext cx="2972980" cy="33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urzilka.org/upload/information_system_17/1/1/0/item_11070/small_information_items_110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77" y="2305356"/>
            <a:ext cx="2945152" cy="33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2541" y="3092398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 descr="Ее книги для детей переведены на множество языков -  белорусский, удмуртский, азербайджанский и венгерский. 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1" y="247046"/>
            <a:ext cx="10274725" cy="659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shop-handmade.ru/img/2068/img494787_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19" y="3329017"/>
            <a:ext cx="2295022" cy="35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2.labirint.ru/books26/254304/covermi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00" y="3635610"/>
            <a:ext cx="2676272" cy="30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2.labirint.ru/books55/547622/covermi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99" y="956858"/>
            <a:ext cx="2676273" cy="267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ozone.ru/multimedia/books_covers/100140006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6" y="4621536"/>
            <a:ext cx="1996518" cy="20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cbook.ru/data/book/8/8405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7" y="4511556"/>
            <a:ext cx="1982098" cy="23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2.labirint.ru/books/439100/scrn_big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7" y="973853"/>
            <a:ext cx="4013358" cy="12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go2.imgsmail.ru/imgpreview?key=12b0789ce6dbfc3b&amp;mb=imgdb_preview_168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55" y="973853"/>
            <a:ext cx="2295022" cy="25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871" y="1124054"/>
            <a:ext cx="552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r>
              <a:rPr lang="ru-RU" dirty="0"/>
              <a:t>К</a:t>
            </a:r>
          </a:p>
          <a:p>
            <a:r>
              <a:rPr lang="ru-RU" dirty="0"/>
              <a:t> Н</a:t>
            </a:r>
          </a:p>
          <a:p>
            <a:r>
              <a:rPr lang="ru-RU" dirty="0"/>
              <a:t> и </a:t>
            </a:r>
          </a:p>
          <a:p>
            <a:r>
              <a:rPr lang="ru-RU" dirty="0"/>
              <a:t>г</a:t>
            </a:r>
          </a:p>
          <a:p>
            <a:r>
              <a:rPr lang="ru-RU" dirty="0"/>
              <a:t> и</a:t>
            </a:r>
          </a:p>
          <a:p>
            <a:r>
              <a:rPr lang="ru-RU" dirty="0"/>
              <a:t> Н</a:t>
            </a:r>
          </a:p>
          <a:p>
            <a:r>
              <a:rPr lang="ru-RU" dirty="0"/>
              <a:t> и </a:t>
            </a:r>
          </a:p>
          <a:p>
            <a:r>
              <a:rPr lang="ru-RU" dirty="0"/>
              <a:t>г</a:t>
            </a:r>
          </a:p>
          <a:p>
            <a:r>
              <a:rPr lang="ru-RU" dirty="0"/>
              <a:t> и</a:t>
            </a:r>
          </a:p>
        </p:txBody>
      </p:sp>
      <p:pic>
        <p:nvPicPr>
          <p:cNvPr id="2066" name="Picture 18" descr="http://irecommend.ru.q5.r-99.com/sites/default/files/product-images/115478/img_12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7" y="2511188"/>
            <a:ext cx="4022122" cy="21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1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828" y="629392"/>
            <a:ext cx="4027518" cy="5213268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Сборник стихов на воспитание культурно-гигиенических навыков</a:t>
            </a:r>
            <a:endParaRPr lang="ru-RU" b="1" cap="none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481943" y="2351314"/>
            <a:ext cx="45719" cy="457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10295906" y="201882"/>
            <a:ext cx="1805049" cy="510637"/>
          </a:xfrm>
          <a:prstGeom prst="wav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ПРИЛОЖЕНИЕ</a:t>
            </a:r>
            <a:endParaRPr lang="ru-RU" dirty="0"/>
          </a:p>
        </p:txBody>
      </p:sp>
      <p:pic>
        <p:nvPicPr>
          <p:cNvPr id="7" name="Рисунок 6" descr="https://go2.imgsmail.ru/imgpreview?key=12b0789ce6dbfc3b&amp;mb=imgdb_preview_16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104405"/>
            <a:ext cx="3657599" cy="422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static.ozone.ru/multimedia/books_covers/1003282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2" y="1081194"/>
            <a:ext cx="3657598" cy="42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593" y="1223158"/>
            <a:ext cx="4037610" cy="4393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Волна 2"/>
          <p:cNvSpPr/>
          <p:nvPr/>
        </p:nvSpPr>
        <p:spPr>
          <a:xfrm>
            <a:off x="712519" y="391885"/>
            <a:ext cx="6305797" cy="5866410"/>
          </a:xfrm>
          <a:prstGeom prst="wav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Мыло, мыло заюлило,</a:t>
            </a:r>
          </a:p>
          <a:p>
            <a:pPr algn="ctr"/>
            <a:r>
              <a:rPr lang="ru-RU" sz="3600" dirty="0" smtClean="0"/>
              <a:t>А потом запузырило.</a:t>
            </a:r>
          </a:p>
          <a:p>
            <a:pPr algn="ctr"/>
            <a:r>
              <a:rPr lang="ru-RU" sz="3600" dirty="0" smtClean="0"/>
              <a:t>Ты, водица, лей, лей!</a:t>
            </a:r>
          </a:p>
          <a:p>
            <a:pPr algn="ctr"/>
            <a:r>
              <a:rPr lang="ru-RU" sz="3600" dirty="0" smtClean="0"/>
              <a:t>Будут щечки розовей!</a:t>
            </a:r>
            <a:endParaRPr lang="ru-RU" sz="3600" dirty="0"/>
          </a:p>
        </p:txBody>
      </p:sp>
      <p:pic>
        <p:nvPicPr>
          <p:cNvPr id="6" name="Picture 2" descr="http://images.clipartpanda.com/wash-clipart-2117bce10b2a9c8ce5efed206a478e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3" y="1223157"/>
            <a:ext cx="4037610" cy="43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3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57" y="1855160"/>
            <a:ext cx="1269344" cy="2550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0773" y="4870894"/>
            <a:ext cx="118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!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5842659" y="546027"/>
            <a:ext cx="6163293" cy="5168852"/>
          </a:xfrm>
          <a:prstGeom prst="wav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42659" y="1606959"/>
            <a:ext cx="5605153" cy="30469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Щечки?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Мыли.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Носик?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Мыли</a:t>
            </a:r>
            <a:r>
              <a:rPr lang="ru-RU" sz="32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А глазки?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Забыли</a:t>
            </a:r>
            <a:endParaRPr lang="ru-RU" sz="3200" dirty="0"/>
          </a:p>
        </p:txBody>
      </p:sp>
      <p:pic>
        <p:nvPicPr>
          <p:cNvPr id="13" name="Picture 2" descr="http://ds136.centerstart.ru/sites/ds136.centerstart.ru/files/dsc04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2" y="1115622"/>
            <a:ext cx="5013049" cy="40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5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224" y="1953768"/>
            <a:ext cx="3408218" cy="2814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169" y="5097023"/>
            <a:ext cx="3519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!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510638" y="629392"/>
            <a:ext cx="6733310" cy="5510151"/>
          </a:xfrm>
          <a:prstGeom prst="wave">
            <a:avLst>
              <a:gd name="adj1" fmla="val 12500"/>
              <a:gd name="adj2" fmla="val -692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Петушок, петушок!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Подари мне гребешок?!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Ну, пожалуйста, прошу!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Я кудряшки расчешу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my-sunshine.ru/sites/default/files/imagecache/width_250/rost_volos_u_de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9" y="1460665"/>
            <a:ext cx="4239491" cy="40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582" y="1840675"/>
            <a:ext cx="2541319" cy="26838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5355771" y="374072"/>
            <a:ext cx="6365174" cy="5088578"/>
          </a:xfrm>
          <a:prstGeom prst="wave">
            <a:avLst>
              <a:gd name="adj1" fmla="val 12500"/>
              <a:gd name="adj2" fmla="val 212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девочки Майки</a:t>
            </a:r>
          </a:p>
          <a:p>
            <a:pPr algn="ctr"/>
            <a:r>
              <a:rPr lang="ru-RU" sz="2800" b="1" dirty="0"/>
              <a:t>Зубки, как у зайки:</a:t>
            </a:r>
          </a:p>
          <a:p>
            <a:pPr algn="ctr"/>
            <a:r>
              <a:rPr lang="ru-RU" sz="2800" b="1" dirty="0"/>
              <a:t>Остренькие,</a:t>
            </a:r>
          </a:p>
          <a:p>
            <a:pPr algn="ctr"/>
            <a:r>
              <a:rPr lang="ru-RU" sz="2800" b="1" dirty="0"/>
              <a:t>Новенькие,</a:t>
            </a:r>
          </a:p>
          <a:p>
            <a:pPr algn="ctr"/>
            <a:r>
              <a:rPr lang="ru-RU" sz="2800" b="1" dirty="0"/>
              <a:t>Белые,</a:t>
            </a:r>
          </a:p>
          <a:p>
            <a:pPr algn="ctr"/>
            <a:r>
              <a:rPr lang="ru-RU" sz="2800" b="1" dirty="0"/>
              <a:t>Здоровенькие</a:t>
            </a:r>
            <a:r>
              <a:rPr lang="ru-RU" sz="2800" dirty="0"/>
              <a:t>!</a:t>
            </a:r>
          </a:p>
        </p:txBody>
      </p:sp>
      <p:pic>
        <p:nvPicPr>
          <p:cNvPr id="12" name="Picture 6" descr="http://go4.imgsmail.ru/imgpreview?key=1af8b98e854575de&amp;mb=imgdb_preview_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896275"/>
            <a:ext cx="4928259" cy="39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5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203" y="1090504"/>
            <a:ext cx="4298867" cy="37072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415636" y="344384"/>
            <a:ext cx="7008926" cy="5415148"/>
          </a:xfrm>
          <a:prstGeom prst="wav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Ложку каши - за бабулю,</a:t>
            </a:r>
          </a:p>
          <a:p>
            <a:pPr algn="ctr"/>
            <a:r>
              <a:rPr lang="ru-RU" sz="2000" b="1" dirty="0"/>
              <a:t>Ложку каши - за дедулю,</a:t>
            </a:r>
          </a:p>
          <a:p>
            <a:pPr algn="ctr"/>
            <a:r>
              <a:rPr lang="ru-RU" sz="2000" b="1" dirty="0"/>
              <a:t>За мамулю, за папулю,</a:t>
            </a:r>
          </a:p>
          <a:p>
            <a:pPr algn="ctr"/>
            <a:r>
              <a:rPr lang="ru-RU" sz="2000" b="1" dirty="0"/>
              <a:t>За </a:t>
            </a:r>
            <a:r>
              <a:rPr lang="ru-RU" sz="2000" b="1" dirty="0" err="1"/>
              <a:t>сеструлю</a:t>
            </a:r>
            <a:r>
              <a:rPr lang="ru-RU" sz="2000" b="1" dirty="0" smtClean="0"/>
              <a:t>,  </a:t>
            </a:r>
            <a:r>
              <a:rPr lang="ru-RU" sz="2000" b="1" dirty="0"/>
              <a:t>за </a:t>
            </a:r>
            <a:r>
              <a:rPr lang="ru-RU" sz="2000" b="1" dirty="0" err="1"/>
              <a:t>братулю</a:t>
            </a:r>
            <a:r>
              <a:rPr lang="ru-RU" sz="2000" b="1" dirty="0"/>
              <a:t>,</a:t>
            </a:r>
          </a:p>
          <a:p>
            <a:pPr algn="ctr"/>
            <a:r>
              <a:rPr lang="ru-RU" sz="2000" b="1" dirty="0"/>
              <a:t>За щенка и за котенка,</a:t>
            </a:r>
          </a:p>
          <a:p>
            <a:pPr algn="ctr"/>
            <a:r>
              <a:rPr lang="ru-RU" sz="2000" b="1" dirty="0"/>
              <a:t>За индюшку, за утенка,</a:t>
            </a:r>
          </a:p>
          <a:p>
            <a:pPr algn="ctr"/>
            <a:r>
              <a:rPr lang="ru-RU" sz="2000" b="1" dirty="0"/>
              <a:t>За верблюда, за медведя...</a:t>
            </a:r>
          </a:p>
          <a:p>
            <a:pPr algn="ctr"/>
            <a:r>
              <a:rPr lang="ru-RU" sz="2000" b="1" dirty="0"/>
              <a:t>Кашу ест проворно Федя!</a:t>
            </a:r>
          </a:p>
          <a:p>
            <a:pPr algn="ctr"/>
            <a:r>
              <a:rPr lang="ru-RU" sz="2000" b="1" dirty="0"/>
              <a:t>За кого бы</a:t>
            </a:r>
          </a:p>
          <a:p>
            <a:pPr algn="ctr"/>
            <a:r>
              <a:rPr lang="ru-RU" sz="2000" b="1" dirty="0"/>
              <a:t>Съесть еще бы?</a:t>
            </a:r>
          </a:p>
        </p:txBody>
      </p:sp>
      <p:pic>
        <p:nvPicPr>
          <p:cNvPr id="9" name="Picture 2" descr="http://womplan.ru/wp-content/uploads/2015/02/malish-kushaet-lozh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64" y="1090504"/>
            <a:ext cx="4460147" cy="40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9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752" y="2097025"/>
            <a:ext cx="3267455" cy="2987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0358" y="53747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://static5.depositphotos.com/1010726/479/i/170/depositphotos_4792067-Appetizing-por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3" y="1790852"/>
            <a:ext cx="4132613" cy="34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681350" y="1162120"/>
            <a:ext cx="4132613" cy="458201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Вот снежок - </a:t>
            </a: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творожок,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   И румяный пирожок!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Вот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кисель. Вот </a:t>
            </a: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каша.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Ешь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скорее, Даша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st.depositphotos.com/1059667/3512/i/170/depositphotos_35124065-Little-caucasian-baby-girl-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1733796"/>
            <a:ext cx="3585338" cy="34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9" name="Прямоугольник 18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 descr="Гайда Рейнгольдовна Лагздынь родилась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18" y="369194"/>
            <a:ext cx="9600333" cy="648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bezformata.ru/content/Images/000/026/886/image26886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15" y="2050939"/>
            <a:ext cx="4335234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5159" y="1480338"/>
            <a:ext cx="4437888" cy="36642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46472" y="5023262"/>
            <a:ext cx="29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!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80" name="Picture 12" descr="http://www.maam.ru/upload/blogs/0ab82cc6a37c941f260149548c859aa0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2" y="1296073"/>
            <a:ext cx="3916575" cy="38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003950" y="831273"/>
            <a:ext cx="4088595" cy="477388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Ах ты, Дашенька, </a:t>
            </a:r>
            <a:r>
              <a:rPr lang="ru-RU" sz="2000" b="1" dirty="0" err="1"/>
              <a:t>Н</a:t>
            </a:r>
            <a:r>
              <a:rPr lang="ru-RU" sz="2000" b="1" dirty="0" err="1" smtClean="0"/>
              <a:t>еряшка</a:t>
            </a:r>
            <a:r>
              <a:rPr lang="ru-RU" sz="2000" b="1" dirty="0" smtClean="0"/>
              <a:t> </a:t>
            </a:r>
            <a:r>
              <a:rPr lang="ru-RU" sz="2000" b="1" dirty="0"/>
              <a:t>-</a:t>
            </a:r>
          </a:p>
          <a:p>
            <a:pPr algn="ctr"/>
            <a:r>
              <a:rPr lang="ru-RU" sz="2000" b="1" dirty="0"/>
              <a:t>На щеке засохла кашка!</a:t>
            </a:r>
          </a:p>
          <a:p>
            <a:pPr algn="ctr"/>
            <a:r>
              <a:rPr lang="ru-RU" sz="2000" b="1" dirty="0"/>
              <a:t>В киселе, смотри, </a:t>
            </a:r>
            <a:r>
              <a:rPr lang="ru-RU" sz="2000" b="1" dirty="0" smtClean="0"/>
              <a:t>Ладошки</a:t>
            </a:r>
            <a:r>
              <a:rPr lang="ru-RU" sz="2000" b="1" dirty="0"/>
              <a:t>,</a:t>
            </a:r>
          </a:p>
          <a:p>
            <a:pPr algn="ctr"/>
            <a:r>
              <a:rPr lang="ru-RU" sz="2000" b="1" dirty="0"/>
              <a:t>А в кудряшках - хлеба </a:t>
            </a:r>
            <a:r>
              <a:rPr lang="ru-RU" sz="2000" b="1" dirty="0" smtClean="0"/>
              <a:t>Крошки</a:t>
            </a:r>
            <a:r>
              <a:rPr lang="ru-RU" sz="2000" b="1" dirty="0"/>
              <a:t>!</a:t>
            </a:r>
          </a:p>
          <a:p>
            <a:pPr algn="ctr"/>
            <a:r>
              <a:rPr lang="ru-RU" sz="2000" b="1" dirty="0"/>
              <a:t>Доедим всю кашу -</a:t>
            </a:r>
          </a:p>
          <a:p>
            <a:pPr algn="ctr"/>
            <a:r>
              <a:rPr lang="ru-RU" sz="2000" b="1" dirty="0"/>
              <a:t>И умоем Дашу!</a:t>
            </a:r>
          </a:p>
          <a:p>
            <a:pPr algn="ctr"/>
            <a:r>
              <a:rPr lang="ru-RU" sz="2000" b="1" dirty="0"/>
              <a:t>Нос и щечки мой, </a:t>
            </a:r>
            <a:r>
              <a:rPr lang="ru-RU" sz="2000" b="1" dirty="0" smtClean="0"/>
              <a:t>Ручонка</a:t>
            </a:r>
            <a:r>
              <a:rPr lang="ru-RU" sz="2000" b="1" dirty="0"/>
              <a:t>!</a:t>
            </a:r>
          </a:p>
          <a:p>
            <a:pPr algn="ctr"/>
            <a:r>
              <a:rPr lang="ru-RU" sz="2000" b="1" dirty="0"/>
              <a:t>Будет чистая девчонка!</a:t>
            </a:r>
          </a:p>
        </p:txBody>
      </p:sp>
      <p:pic>
        <p:nvPicPr>
          <p:cNvPr id="7182" name="Picture 14" descr="https://im0-tub-ru.yandex.net/i?id=56a6fc08202d4f66e40721da44fa02ed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" y="1296073"/>
            <a:ext cx="3862647" cy="38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1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7571" y="1781299"/>
            <a:ext cx="3178624" cy="29332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http://sunnycircle.ru/wp-content/gallery/neunejka/2011-03-22%20at%2011-27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70" y="1401288"/>
            <a:ext cx="3808377" cy="37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4129013" y="831274"/>
            <a:ext cx="3878558" cy="5035136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Одеваем </a:t>
            </a:r>
            <a:r>
              <a:rPr lang="ru-RU" sz="2000" b="1" dirty="0" err="1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ревушку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Шапку на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Головушку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Валенки - на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Ножки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А на них - </a:t>
            </a:r>
            <a:r>
              <a:rPr lang="ru-RU" sz="2000" b="1" dirty="0" err="1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калошки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!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Ты постой, не реви,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А шубейку натяни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pro-pereslavl.ru/upload/iblock/e02/e02f198cab66e7690a59f3372fbbb2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9" y="1401288"/>
            <a:ext cx="4016844" cy="38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7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5844" y="1413164"/>
            <a:ext cx="3318494" cy="38357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0822975" y="5712030"/>
            <a:ext cx="137949" cy="305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Рукавички -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невилички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Прилетели, словно птички.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На левую ручку - скок!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На правую ручку - скок!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Мы гулять пойдем,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собачку найдем!</a:t>
            </a:r>
            <a:endParaRPr lang="ru-RU" dirty="0"/>
          </a:p>
        </p:txBody>
      </p:sp>
      <p:pic>
        <p:nvPicPr>
          <p:cNvPr id="13314" name="Picture 2" descr="http://nashamama.com/uploads/images/default/chto-kupit-rebenku-na-zim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05" y="1080655"/>
            <a:ext cx="3606800" cy="39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01.a.alicdn.com/kf/HTB1hHeWJpXXXXaqXpXXq6xXFXXXC/Cute-1pair-Double-Layer-Wrist-font-b-Baby-b-font-Gloves-Warm-font-b-Mitten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4" y="1033153"/>
            <a:ext cx="3751407" cy="40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283631" y="534390"/>
            <a:ext cx="4135974" cy="5047013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Рукавички - </a:t>
            </a:r>
            <a:r>
              <a:rPr lang="ru-RU" sz="2400" b="1" dirty="0" err="1"/>
              <a:t>невилички</a:t>
            </a:r>
            <a:endParaRPr lang="ru-RU" sz="2400" b="1" dirty="0"/>
          </a:p>
          <a:p>
            <a:r>
              <a:rPr lang="ru-RU" sz="2400" b="1" dirty="0"/>
              <a:t>Прилетели, словно </a:t>
            </a:r>
            <a:r>
              <a:rPr lang="ru-RU" sz="2400" b="1" dirty="0" smtClean="0"/>
              <a:t>Птички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На левую ручку - </a:t>
            </a:r>
            <a:r>
              <a:rPr lang="ru-RU" sz="2400" b="1" dirty="0" smtClean="0"/>
              <a:t>Скок</a:t>
            </a:r>
            <a:r>
              <a:rPr lang="ru-RU" sz="2400" b="1" dirty="0"/>
              <a:t>!</a:t>
            </a:r>
          </a:p>
          <a:p>
            <a:r>
              <a:rPr lang="ru-RU" sz="2400" b="1" dirty="0"/>
              <a:t>На правую ручку - </a:t>
            </a:r>
            <a:r>
              <a:rPr lang="ru-RU" sz="2400" b="1" dirty="0" smtClean="0"/>
              <a:t>Скок</a:t>
            </a:r>
            <a:r>
              <a:rPr lang="ru-RU" sz="2400" b="1" dirty="0"/>
              <a:t>!</a:t>
            </a:r>
          </a:p>
          <a:p>
            <a:r>
              <a:rPr lang="ru-RU" sz="2400" b="1" dirty="0"/>
              <a:t>Мы гулять пойдем,</a:t>
            </a:r>
          </a:p>
          <a:p>
            <a:r>
              <a:rPr lang="ru-RU" sz="2400" b="1" dirty="0"/>
              <a:t>Мы собачку найдем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389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475" y="1677206"/>
            <a:ext cx="3681351" cy="358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c.pics.livejournal.com/tachyglossus/23998071/129997/12999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75" y="1472540"/>
            <a:ext cx="3467594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ntiangina.ru/wp-content/uploads/2015/05/mozhno-li-pri-nasmorke-parit-nogi-i-xodit-v-banyu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1" y="1472540"/>
            <a:ext cx="3585152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964053" y="838603"/>
            <a:ext cx="4277423" cy="5260768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За окошком ноченька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Темная - темная!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А у нас - то доченька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Тихая, скромная.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Ноженьки помыла,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Бантики завила,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Заколочки вынула,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Платьице скинула,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Легла под одеяло,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Глазки закрывала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4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105754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 descr="В 1937 году, когда  расстреляли её отца как врага народа, писательницу вместе с матерью и младшим братом выслали в Калинин (ныне Тверь)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7" y="0"/>
            <a:ext cx="101367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ttp://inmemoria.tusur.ru/media/44/2012091523213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41" y="1731775"/>
            <a:ext cx="3315762" cy="42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6862541" y="3092398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 descr="С отличием окончила химико-биологический факультет Калининского педагогического института (1952). Работала преподавателем химии и биологии В школе более 30 лет.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67" y="116459"/>
            <a:ext cx="10058400" cy="665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://inmemoria.tusur.ru/media/44/201209152322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38" y="1031437"/>
            <a:ext cx="4521182" cy="54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 descr="Гайда Лагздынь - писательница, поэтесса, переводчик, автор более 80 книг общим тиражом свыше 11 миллионов экземпляров. Известность ей принесли детские книжки.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5" y="-190414"/>
            <a:ext cx="10197988" cy="704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tver.kp.ru/share/i/12/9721843/wr-720.sh-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88" y="1857966"/>
            <a:ext cx="4999511" cy="40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5754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 descr="Её стихи выходили на страницах областных газет , журналах «Мурзилка», «Весёлые картинки», «Костёр», «Весёлка» и многих других. В 1975 году в издательстве «Детская литература» вышла её первая книга «Весёлая песенка».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68" y="313899"/>
            <a:ext cx="10045706" cy="641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tver.bezformata.ru/content/image1441500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22" y="2074997"/>
            <a:ext cx="4249127" cy="41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3092398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 descr="Автор книг для детей: 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573564"/>
            <a:ext cx="10218747" cy="59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tver.kp.ru/share/i/12/9804274/wr-720.sh-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04" y="2252584"/>
            <a:ext cx="4661563" cy="35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09480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2050939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 descr="В писательской копилке не только детские книги. Есть стихи для взрослых, женская поэзия, басни, научные сказки, новеллы, рассказы, литературно – музыкальные композиции.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7449"/>
            <a:ext cx="10249529" cy="6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tver.kp.ru/share/i/12/9805460/wr-720.sh-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1" y="2050940"/>
            <a:ext cx="5001408" cy="36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105754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 descr="Писательница приезжала в город Лихославль в апреле 2010 года. В городской библиотеке Гайда Лагздынь рассказала о своем творчестве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6" y="249292"/>
            <a:ext cx="10212427" cy="6608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6ee78bd2-4339-4042-adc0-bcc646419980"/>
    <ds:schemaRef ds:uri="http://schemas.openxmlformats.org/package/2006/metadata/core-properties"/>
    <ds:schemaRef ds:uri="2547570a-e5f4-4946-a4c3-82580e42479e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0</TotalTime>
  <Words>461</Words>
  <Application>Microsoft Office PowerPoint</Application>
  <PresentationFormat>Широкоэкранный</PresentationFormat>
  <Paragraphs>134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Segoe UI</vt:lpstr>
      <vt:lpstr>Segoe UI Black</vt:lpstr>
      <vt:lpstr>Segoe UI Light</vt:lpstr>
      <vt:lpstr>Times New Roman</vt:lpstr>
      <vt:lpstr>Trebuchet MS</vt:lpstr>
      <vt:lpstr>Tw Cen MT</vt:lpstr>
      <vt:lpstr>Verdana</vt:lpstr>
      <vt:lpstr>Контур</vt:lpstr>
      <vt:lpstr>    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Введите сюда текст вопроса</vt:lpstr>
      <vt:lpstr>Молодец!</vt:lpstr>
      <vt:lpstr>Введите сюда текст вопроса</vt:lpstr>
      <vt:lpstr>Сборник стихов на воспитание культурно-гигиенических навыков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2017-05-01T07:50:58Z</dcterms:created>
  <dcterms:modified xsi:type="dcterms:W3CDTF">2017-08-31T13:54:37Z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