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02041-9808-497B-928B-9FC14ED33A9E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B581-56F5-4E0D-961F-14A8EBD634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7B581-56F5-4E0D-961F-14A8EBD6347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429B-7F43-4CF6-A6ED-392B0A0E8D4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6CEA-9912-445E-9EDA-17D329220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429B-7F43-4CF6-A6ED-392B0A0E8D4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6CEA-9912-445E-9EDA-17D329220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429B-7F43-4CF6-A6ED-392B0A0E8D4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6CEA-9912-445E-9EDA-17D329220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429B-7F43-4CF6-A6ED-392B0A0E8D4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6CEA-9912-445E-9EDA-17D329220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429B-7F43-4CF6-A6ED-392B0A0E8D4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6CEA-9912-445E-9EDA-17D329220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429B-7F43-4CF6-A6ED-392B0A0E8D4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6CEA-9912-445E-9EDA-17D329220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429B-7F43-4CF6-A6ED-392B0A0E8D4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6CEA-9912-445E-9EDA-17D329220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429B-7F43-4CF6-A6ED-392B0A0E8D4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6CEA-9912-445E-9EDA-17D329220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429B-7F43-4CF6-A6ED-392B0A0E8D4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6CEA-9912-445E-9EDA-17D329220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429B-7F43-4CF6-A6ED-392B0A0E8D4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6CEA-9912-445E-9EDA-17D329220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429B-7F43-4CF6-A6ED-392B0A0E8D4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6CEA-9912-445E-9EDA-17D329220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7429B-7F43-4CF6-A6ED-392B0A0E8D4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16CEA-9912-445E-9EDA-17D3292207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Мое логопедическое пособие для </a:t>
            </a:r>
            <a:r>
              <a:rPr lang="ru-RU" dirty="0" err="1" smtClean="0"/>
              <a:t>звуко-буквенного</a:t>
            </a:r>
            <a:r>
              <a:rPr lang="ru-RU" dirty="0" smtClean="0"/>
              <a:t> анализа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861048"/>
            <a:ext cx="4352528" cy="17526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Автор: учитель-логопед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1 квалификационной категории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Денисова Наталья Николаевна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Звуковые человечки</a:t>
            </a:r>
            <a:endParaRPr lang="ru-RU" dirty="0"/>
          </a:p>
        </p:txBody>
      </p:sp>
      <p:pic>
        <p:nvPicPr>
          <p:cNvPr id="7" name="Содержимое 6" descr="IMG_20170830_0946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6442" t="23874" r="26101"/>
          <a:stretch>
            <a:fillRect/>
          </a:stretch>
        </p:blipFill>
        <p:spPr>
          <a:xfrm>
            <a:off x="251520" y="1196752"/>
            <a:ext cx="2278101" cy="274074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В работе используются звуковые человечки. С ними ребенок знакомится по мере изучения звуков. </a:t>
            </a:r>
          </a:p>
          <a:p>
            <a:r>
              <a:rPr lang="ru-RU" sz="2000" dirty="0" smtClean="0"/>
              <a:t>Человечки привлекают внимание ребенка и большой интерес.</a:t>
            </a:r>
          </a:p>
          <a:p>
            <a:r>
              <a:rPr lang="ru-RU" sz="2000" dirty="0" smtClean="0"/>
              <a:t>Человечек с ушами – это </a:t>
            </a:r>
            <a:r>
              <a:rPr lang="ru-RU" sz="2000" dirty="0" err="1" smtClean="0"/>
              <a:t>Слыш</a:t>
            </a:r>
            <a:r>
              <a:rPr lang="ru-RU" sz="2000" dirty="0" smtClean="0"/>
              <a:t>. Он слушает как произносит звуки ребенок.</a:t>
            </a:r>
          </a:p>
          <a:p>
            <a:r>
              <a:rPr lang="ru-RU" sz="2000" dirty="0" smtClean="0"/>
              <a:t>Красный человечек – гласные звуки</a:t>
            </a:r>
          </a:p>
          <a:p>
            <a:r>
              <a:rPr lang="ru-RU" sz="2000" dirty="0" smtClean="0"/>
              <a:t>Зеленый человечек- мягкие согласные</a:t>
            </a:r>
          </a:p>
          <a:p>
            <a:r>
              <a:rPr lang="ru-RU" sz="2000" dirty="0" smtClean="0"/>
              <a:t>Синие человечки – глухой согласный звук  и звонкий согласный звук</a:t>
            </a:r>
            <a:endParaRPr lang="ru-RU" sz="2000" dirty="0"/>
          </a:p>
        </p:txBody>
      </p:sp>
      <p:pic>
        <p:nvPicPr>
          <p:cNvPr id="8" name="Рисунок 7" descr="IMG_20170830_094521.jpg"/>
          <p:cNvPicPr>
            <a:picLocks noChangeAspect="1"/>
          </p:cNvPicPr>
          <p:nvPr/>
        </p:nvPicPr>
        <p:blipFill>
          <a:blip r:embed="rId3" cstate="print"/>
          <a:srcRect t="31235"/>
          <a:stretch>
            <a:fillRect/>
          </a:stretch>
        </p:blipFill>
        <p:spPr>
          <a:xfrm>
            <a:off x="179512" y="3933056"/>
            <a:ext cx="4554423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буквой 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828800"/>
          </a:xfrm>
        </p:spPr>
        <p:txBody>
          <a:bodyPr/>
          <a:lstStyle/>
          <a:p>
            <a:r>
              <a:rPr lang="ru-RU" dirty="0" smtClean="0"/>
              <a:t>Ребенок находит среди букв букву Ж и вешает ее на </a:t>
            </a:r>
            <a:r>
              <a:rPr lang="ru-RU" dirty="0" err="1" smtClean="0"/>
              <a:t>ковролине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180728"/>
          </a:xfrm>
        </p:spPr>
        <p:txBody>
          <a:bodyPr/>
          <a:lstStyle/>
          <a:p>
            <a:r>
              <a:rPr lang="ru-RU" dirty="0" smtClean="0"/>
              <a:t>Ребенок выкладывает букву Ж из камушков</a:t>
            </a:r>
          </a:p>
          <a:p>
            <a:endParaRPr lang="ru-RU" dirty="0"/>
          </a:p>
        </p:txBody>
      </p:sp>
      <p:pic>
        <p:nvPicPr>
          <p:cNvPr id="7" name="Рисунок 6" descr="IMG_20170830_100843.jpg"/>
          <p:cNvPicPr>
            <a:picLocks noChangeAspect="1"/>
          </p:cNvPicPr>
          <p:nvPr/>
        </p:nvPicPr>
        <p:blipFill>
          <a:blip r:embed="rId2" cstate="print"/>
          <a:srcRect t="26172" r="22433" b="1545"/>
          <a:stretch>
            <a:fillRect/>
          </a:stretch>
        </p:blipFill>
        <p:spPr>
          <a:xfrm>
            <a:off x="323528" y="3573016"/>
            <a:ext cx="3915080" cy="2736304"/>
          </a:xfrm>
          <a:prstGeom prst="rect">
            <a:avLst/>
          </a:prstGeom>
        </p:spPr>
      </p:pic>
      <p:pic>
        <p:nvPicPr>
          <p:cNvPr id="8" name="Рисунок 7" descr="IMG_20170830_100334.jpg"/>
          <p:cNvPicPr>
            <a:picLocks noChangeAspect="1"/>
          </p:cNvPicPr>
          <p:nvPr/>
        </p:nvPicPr>
        <p:blipFill>
          <a:blip r:embed="rId3" cstate="print"/>
          <a:srcRect l="20955" t="25400" r="23799" b="13639"/>
          <a:stretch>
            <a:fillRect/>
          </a:stretch>
        </p:blipFill>
        <p:spPr>
          <a:xfrm>
            <a:off x="5076056" y="3573016"/>
            <a:ext cx="3306367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что похожа буква 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46876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Среди игрушек находит жука, который похож на букву Ж. Жужжим как жук. </a:t>
            </a:r>
          </a:p>
          <a:p>
            <a:r>
              <a:rPr lang="ru-RU" sz="2000" dirty="0" smtClean="0"/>
              <a:t>И кладем жука к букве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18072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Находим в буквах раскрасках букву Ж, на что она похожа, раскрашиваем и произносим звук Ж.</a:t>
            </a:r>
          </a:p>
          <a:p>
            <a:endParaRPr lang="ru-RU" dirty="0"/>
          </a:p>
        </p:txBody>
      </p:sp>
      <p:pic>
        <p:nvPicPr>
          <p:cNvPr id="5" name="Рисунок 4" descr="IMG_20170830_100446.jpg"/>
          <p:cNvPicPr>
            <a:picLocks noChangeAspect="1"/>
          </p:cNvPicPr>
          <p:nvPr/>
        </p:nvPicPr>
        <p:blipFill>
          <a:blip r:embed="rId2" cstate="print"/>
          <a:srcRect l="5901" t="23750" r="20863" b="20601"/>
          <a:stretch>
            <a:fillRect/>
          </a:stretch>
        </p:blipFill>
        <p:spPr>
          <a:xfrm>
            <a:off x="539552" y="3311310"/>
            <a:ext cx="3744416" cy="2133914"/>
          </a:xfrm>
          <a:prstGeom prst="rect">
            <a:avLst/>
          </a:prstGeom>
        </p:spPr>
      </p:pic>
      <p:pic>
        <p:nvPicPr>
          <p:cNvPr id="6" name="Рисунок 5" descr="IMG_20170830_100555.jpg"/>
          <p:cNvPicPr>
            <a:picLocks noChangeAspect="1"/>
          </p:cNvPicPr>
          <p:nvPr/>
        </p:nvPicPr>
        <p:blipFill>
          <a:blip r:embed="rId3" cstate="print"/>
          <a:srcRect l="25588" t="17451" r="22437" b="18500"/>
          <a:stretch>
            <a:fillRect/>
          </a:stretch>
        </p:blipFill>
        <p:spPr>
          <a:xfrm>
            <a:off x="4860032" y="2924944"/>
            <a:ext cx="3816424" cy="35273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Звуко-буквенный</a:t>
            </a:r>
            <a:r>
              <a:rPr lang="ru-RU" dirty="0" smtClean="0"/>
              <a:t> анализ слова «Ёж»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820688"/>
          </a:xfrm>
        </p:spPr>
        <p:txBody>
          <a:bodyPr/>
          <a:lstStyle/>
          <a:p>
            <a:r>
              <a:rPr lang="ru-RU" sz="2000" dirty="0" smtClean="0"/>
              <a:t>Выставляем звуковые человечки – сколько звуков.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820688"/>
          </a:xfrm>
        </p:spPr>
        <p:txBody>
          <a:bodyPr/>
          <a:lstStyle/>
          <a:p>
            <a:r>
              <a:rPr lang="ru-RU" sz="2000" dirty="0" smtClean="0"/>
              <a:t>Выкладываем буквы из полосок на </a:t>
            </a:r>
            <a:r>
              <a:rPr lang="ru-RU" sz="2000" dirty="0" err="1" smtClean="0"/>
              <a:t>ковролине</a:t>
            </a:r>
            <a:r>
              <a:rPr lang="ru-RU" sz="2000" dirty="0" smtClean="0"/>
              <a:t> – сколько букв.</a:t>
            </a:r>
          </a:p>
          <a:p>
            <a:endParaRPr lang="ru-RU" dirty="0"/>
          </a:p>
        </p:txBody>
      </p:sp>
      <p:pic>
        <p:nvPicPr>
          <p:cNvPr id="5" name="Рисунок 4" descr="IMG_20170830_095704.jpg"/>
          <p:cNvPicPr>
            <a:picLocks noChangeAspect="1"/>
          </p:cNvPicPr>
          <p:nvPr/>
        </p:nvPicPr>
        <p:blipFill>
          <a:blip r:embed="rId2" cstate="print"/>
          <a:srcRect l="12201" t="29000" r="19288"/>
          <a:stretch>
            <a:fillRect/>
          </a:stretch>
        </p:blipFill>
        <p:spPr>
          <a:xfrm>
            <a:off x="251520" y="2348880"/>
            <a:ext cx="2664296" cy="2070792"/>
          </a:xfrm>
          <a:prstGeom prst="rect">
            <a:avLst/>
          </a:prstGeom>
        </p:spPr>
      </p:pic>
      <p:pic>
        <p:nvPicPr>
          <p:cNvPr id="6" name="Рисунок 5" descr="IMG_20170830_095628.jpg"/>
          <p:cNvPicPr>
            <a:picLocks noChangeAspect="1"/>
          </p:cNvPicPr>
          <p:nvPr/>
        </p:nvPicPr>
        <p:blipFill>
          <a:blip r:embed="rId3" cstate="print"/>
          <a:srcRect l="31888" t="38450" r="33463" b="18501"/>
          <a:stretch>
            <a:fillRect/>
          </a:stretch>
        </p:blipFill>
        <p:spPr>
          <a:xfrm>
            <a:off x="4860032" y="2420888"/>
            <a:ext cx="3816424" cy="3556213"/>
          </a:xfrm>
          <a:prstGeom prst="rect">
            <a:avLst/>
          </a:prstGeom>
        </p:spPr>
      </p:pic>
      <p:pic>
        <p:nvPicPr>
          <p:cNvPr id="7" name="Рисунок 6" descr="IMG_20170830_095728.jpg"/>
          <p:cNvPicPr>
            <a:picLocks noChangeAspect="1"/>
          </p:cNvPicPr>
          <p:nvPr/>
        </p:nvPicPr>
        <p:blipFill>
          <a:blip r:embed="rId4" cstate="print"/>
          <a:srcRect t="54200"/>
          <a:stretch>
            <a:fillRect/>
          </a:stretch>
        </p:blipFill>
        <p:spPr>
          <a:xfrm>
            <a:off x="179512" y="4546048"/>
            <a:ext cx="4608512" cy="1583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СПАСИБО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ЗА ВНИМАНИЕ!!!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166</Words>
  <Application>Microsoft Office PowerPoint</Application>
  <PresentationFormat>Экран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Мое логопедическое пособие для звуко-буквенного анализа</vt:lpstr>
      <vt:lpstr>Звуковые человечки</vt:lpstr>
      <vt:lpstr>Знакомство с буквой Ж</vt:lpstr>
      <vt:lpstr>На что похожа буква Ж</vt:lpstr>
      <vt:lpstr>Звуко-буквенный анализ слова «Ёж»</vt:lpstr>
      <vt:lpstr>СПАСИБО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логопедическое пособие для звуко-буквенного анализа</dc:title>
  <dc:creator>развитие</dc:creator>
  <cp:lastModifiedBy>развитие</cp:lastModifiedBy>
  <cp:revision>4</cp:revision>
  <dcterms:created xsi:type="dcterms:W3CDTF">2017-08-30T07:45:04Z</dcterms:created>
  <dcterms:modified xsi:type="dcterms:W3CDTF">2017-08-30T08:19:51Z</dcterms:modified>
</cp:coreProperties>
</file>