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62" r:id="rId4"/>
    <p:sldId id="265" r:id="rId5"/>
    <p:sldId id="269" r:id="rId6"/>
    <p:sldId id="276" r:id="rId7"/>
    <p:sldId id="27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03" autoAdjust="0"/>
    <p:restoredTop sz="90870" autoAdjust="0"/>
  </p:normalViewPr>
  <p:slideViewPr>
    <p:cSldViewPr>
      <p:cViewPr varScale="1">
        <p:scale>
          <a:sx n="83" d="100"/>
          <a:sy n="83" d="100"/>
        </p:scale>
        <p:origin x="-10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C1F81-D798-4A82-BAC8-24F1930AEE2B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C8F34-672B-4547-9BC2-6FAD9B981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5445224"/>
            <a:ext cx="4505724" cy="72008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Автор: </a:t>
            </a:r>
            <a:r>
              <a:rPr lang="ru-RU" sz="1400" dirty="0" smtClean="0"/>
              <a:t>Остякова Альбина Расимовна, </a:t>
            </a:r>
            <a:r>
              <a:rPr lang="ru-RU" sz="1400" dirty="0" smtClean="0"/>
              <a:t>учитель-логопед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924944"/>
            <a:ext cx="750099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Создание мультфильма </a:t>
            </a:r>
          </a:p>
          <a:p>
            <a:pPr algn="ctr"/>
            <a:r>
              <a:rPr lang="ru-RU" sz="36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«Как буква О </a:t>
            </a:r>
          </a:p>
          <a:p>
            <a:pPr algn="ctr"/>
            <a:r>
              <a:rPr lang="ru-RU" sz="36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готовилась к Новому году»</a:t>
            </a:r>
            <a:endParaRPr lang="ru-RU" sz="3600" b="1" i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8" name="Picture 2" descr="http://xn--80av0d.su/loadfiles/moduls/doska/bigfoto/def5ca124801c72fe3e45f25bb74c8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28392" cy="2352262"/>
          </a:xfrm>
          <a:prstGeom prst="rect">
            <a:avLst/>
          </a:prstGeom>
          <a:noFill/>
        </p:spPr>
      </p:pic>
      <p:sp>
        <p:nvSpPr>
          <p:cNvPr id="5" name="Волна 4"/>
          <p:cNvSpPr/>
          <p:nvPr/>
        </p:nvSpPr>
        <p:spPr>
          <a:xfrm>
            <a:off x="4139952" y="260648"/>
            <a:ext cx="4608512" cy="1512168"/>
          </a:xfrm>
          <a:prstGeom prst="wav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МБОУ НОШ с. Северный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Сарапульский район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overgraph.ru/images/140351_bukva-o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653136"/>
            <a:ext cx="26642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87624" y="260648"/>
            <a:ext cx="7498080" cy="1728192"/>
          </a:xfrm>
          <a:prstGeom prst="rect">
            <a:avLst/>
          </a:prstGeom>
        </p:spPr>
        <p:txBody>
          <a:bodyPr>
            <a:normAutofit fontScale="625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/>
                <a:solidFill>
                  <a:schemeClr val="accent3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  <a:cs typeface="+mn-cs"/>
              </a:rPr>
              <a:t>Просмотр мультфильма «Мышь и воробей», выбор сценария для мультфильма</a:t>
            </a:r>
            <a:endParaRPr kumimoji="0" lang="ru-RU" sz="4400" b="1" i="0" u="none" strike="noStrike" kern="1200" cap="none" spc="0" normalizeH="0" baseline="0" noProof="0" dirty="0">
              <a:ln/>
              <a:solidFill>
                <a:schemeClr val="accent3"/>
              </a:solidFill>
              <a:effectLst/>
              <a:uLnTx/>
              <a:uFillTx/>
              <a:latin typeface="GungsuhChe" pitchFamily="49" charset="-127"/>
              <a:ea typeface="GungsuhChe" pitchFamily="49" charset="-127"/>
              <a:cs typeface="+mn-cs"/>
            </a:endParaRPr>
          </a:p>
        </p:txBody>
      </p:sp>
      <p:pic>
        <p:nvPicPr>
          <p:cNvPr id="6" name="Picture 2" descr="F:\Для презентации Буква О\SAM_0434.JPG"/>
          <p:cNvPicPr>
            <a:picLocks noChangeAspect="1" noChangeArrowheads="1"/>
          </p:cNvPicPr>
          <p:nvPr/>
        </p:nvPicPr>
        <p:blipFill>
          <a:blip r:embed="rId3" cstate="print"/>
          <a:srcRect l="23552" t="15770" r="19074" b="39230"/>
          <a:stretch>
            <a:fillRect/>
          </a:stretch>
        </p:blipFill>
        <p:spPr bwMode="auto">
          <a:xfrm>
            <a:off x="302433" y="1916832"/>
            <a:ext cx="452930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G:\Рмо\мультипликация, как средство усвоения зрительного образа буквы\Для презентации Буква О\WP_20170123_004(1).jpg"/>
          <p:cNvPicPr>
            <a:picLocks noChangeAspect="1" noChangeArrowheads="1"/>
          </p:cNvPicPr>
          <p:nvPr/>
        </p:nvPicPr>
        <p:blipFill>
          <a:blip r:embed="rId4" cstate="print"/>
          <a:srcRect r="18759"/>
          <a:stretch>
            <a:fillRect/>
          </a:stretch>
        </p:blipFill>
        <p:spPr bwMode="auto">
          <a:xfrm>
            <a:off x="4932040" y="1988840"/>
            <a:ext cx="3888432" cy="2692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0"/>
            <a:ext cx="889248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i="1" cap="none" spc="0" dirty="0" smtClean="0">
                <a:ln/>
                <a:solidFill>
                  <a:schemeClr val="accent3"/>
                </a:solidFill>
                <a:effectLst/>
                <a:latin typeface="GungsuhChe" pitchFamily="49" charset="-127"/>
                <a:ea typeface="GungsuhChe" pitchFamily="49" charset="-127"/>
              </a:rPr>
              <a:t>Приготовление</a:t>
            </a:r>
          </a:p>
          <a:p>
            <a:pPr algn="ctr"/>
            <a:r>
              <a:rPr lang="ru-RU" sz="3200" b="1" i="1" cap="none" spc="0" dirty="0" smtClean="0">
                <a:ln/>
                <a:solidFill>
                  <a:schemeClr val="accent3"/>
                </a:solidFill>
                <a:effectLst/>
                <a:latin typeface="GungsuhChe" pitchFamily="49" charset="-127"/>
                <a:ea typeface="GungsuhChe" pitchFamily="49" charset="-127"/>
              </a:rPr>
              <a:t>основного фона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" name="Picture 4" descr="G:\Рмо\мультипликация, как средство усвоения зрительного образа буквы\Для презентации Буква О\SAM_0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293096"/>
            <a:ext cx="297633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G:\Рмо\мультипликация, как средство усвоения зрительного образа буквы\Для презентации Буква О\SAM_0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4104456" cy="3078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G:\Рмо\мультипликация, как средство усвоения зрительного образа буквы\Для презентации Буква О\SAM_043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124744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G:\Рмо\мультипликация, как средство усвоения зрительного образа буквы\Для презентации Буква О\SAM_0457.JPG"/>
          <p:cNvPicPr>
            <a:picLocks noChangeAspect="1" noChangeArrowheads="1"/>
          </p:cNvPicPr>
          <p:nvPr/>
        </p:nvPicPr>
        <p:blipFill>
          <a:blip r:embed="rId5" cstate="print"/>
          <a:srcRect l="7365" t="19717" r="18519"/>
          <a:stretch>
            <a:fillRect/>
          </a:stretch>
        </p:blipFill>
        <p:spPr bwMode="auto">
          <a:xfrm>
            <a:off x="5076056" y="4266443"/>
            <a:ext cx="2880320" cy="2339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G:\Рмо\мультипликация, как средство усвоения зрительного образа буквы\Для презентации Буква О\SAM_0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4376938" cy="3408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0" name="Picture 4" descr="G:\Рмо\мультипликация, как средство усвоения зрительного образа буквы\Для презентации Буква О\SAM_0454.JPG"/>
          <p:cNvPicPr>
            <a:picLocks noChangeAspect="1" noChangeArrowheads="1"/>
          </p:cNvPicPr>
          <p:nvPr/>
        </p:nvPicPr>
        <p:blipFill>
          <a:blip r:embed="rId3" cstate="print"/>
          <a:srcRect l="46771" t="56515" r="20477" b="7247"/>
          <a:stretch>
            <a:fillRect/>
          </a:stretch>
        </p:blipFill>
        <p:spPr bwMode="auto">
          <a:xfrm>
            <a:off x="5868144" y="4149080"/>
            <a:ext cx="3024336" cy="2438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115616" y="260648"/>
            <a:ext cx="777686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i="1" cap="none" spc="0" dirty="0" smtClean="0">
                <a:ln/>
                <a:solidFill>
                  <a:schemeClr val="accent3"/>
                </a:solidFill>
                <a:effectLst/>
                <a:latin typeface="GungsuhChe" pitchFamily="49" charset="-127"/>
                <a:ea typeface="GungsuhChe" pitchFamily="49" charset="-127"/>
              </a:rPr>
              <a:t>Изготовление пластилиновых деталей</a:t>
            </a:r>
            <a:endParaRPr lang="ru-RU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9" name="Picture 2" descr="G:\Рмо\мультипликация, как средство усвоения зрительного образа буквы\Для презентации Буква О\SAM_045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1964" r="16502" b="21190"/>
          <a:stretch>
            <a:fillRect/>
          </a:stretch>
        </p:blipFill>
        <p:spPr bwMode="auto">
          <a:xfrm>
            <a:off x="6156176" y="1412776"/>
            <a:ext cx="2520280" cy="242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:\Рмо\мультипликация, как средство усвоения зрительного образа буквы\Для презентации Буква О\SAM_1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73016"/>
            <a:ext cx="4101859" cy="3076394"/>
          </a:xfrm>
          <a:prstGeom prst="rect">
            <a:avLst/>
          </a:prstGeom>
          <a:noFill/>
        </p:spPr>
      </p:pic>
      <p:pic>
        <p:nvPicPr>
          <p:cNvPr id="28675" name="Picture 3" descr="G:\Рмо\мультипликация, как средство усвоения зрительного образа буквы\Для презентации Буква О\SAM_1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73016"/>
            <a:ext cx="4032448" cy="3024336"/>
          </a:xfrm>
          <a:prstGeom prst="rect">
            <a:avLst/>
          </a:prstGeom>
          <a:noFill/>
        </p:spPr>
      </p:pic>
      <p:pic>
        <p:nvPicPr>
          <p:cNvPr id="8" name="Picture 2" descr="G:\Рмо\мультипликация, как средство усвоения зрительного образа буквы\Для презентации Буква О\SAM_11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60648"/>
            <a:ext cx="2160240" cy="3072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707904" y="0"/>
            <a:ext cx="3528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Съёмка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" name="Picture 2" descr="http://xn--80av0d.su/loadfiles/moduls/doska/bigfoto/def5ca124801c72fe3e45f25bb74c85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5608" y="764704"/>
            <a:ext cx="3528392" cy="2352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86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498080" cy="836712"/>
          </a:xfrm>
        </p:spPr>
        <p:txBody>
          <a:bodyPr/>
          <a:lstStyle/>
          <a:p>
            <a:pPr algn="ctr"/>
            <a:r>
              <a:rPr lang="ru-RU" dirty="0" smtClean="0"/>
              <a:t>Монтаж и запись звука</a:t>
            </a:r>
            <a:endParaRPr lang="ru-RU" dirty="0"/>
          </a:p>
        </p:txBody>
      </p:sp>
      <p:pic>
        <p:nvPicPr>
          <p:cNvPr id="5" name="Picture 5" descr="C:\Users\Владелец\Desktop\2017-03-01_15211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7544059" cy="3744416"/>
          </a:xfrm>
          <a:prstGeom prst="rect">
            <a:avLst/>
          </a:prstGeom>
          <a:noFill/>
        </p:spPr>
      </p:pic>
      <p:pic>
        <p:nvPicPr>
          <p:cNvPr id="6" name="Picture 4" descr="C:\Users\Владелец\Desktop\Свет! Камера! Мотор!\Q27utpAP2_s.jpg"/>
          <p:cNvPicPr>
            <a:picLocks noChangeAspect="1" noChangeArrowheads="1"/>
          </p:cNvPicPr>
          <p:nvPr/>
        </p:nvPicPr>
        <p:blipFill>
          <a:blip r:embed="rId3" cstate="print"/>
          <a:srcRect r="18803" b="12139"/>
          <a:stretch>
            <a:fillRect/>
          </a:stretch>
        </p:blipFill>
        <p:spPr bwMode="auto">
          <a:xfrm>
            <a:off x="251520" y="3429000"/>
            <a:ext cx="5369148" cy="3268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2000" y="836712"/>
            <a:ext cx="432048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i="1" dirty="0" smtClean="0">
                <a:ln/>
                <a:solidFill>
                  <a:schemeClr val="accent3"/>
                </a:solidFill>
                <a:latin typeface="GungsuhChe" pitchFamily="49" charset="-127"/>
                <a:ea typeface="GungsuhChe" pitchFamily="49" charset="-127"/>
              </a:rPr>
              <a:t>Просмотр созданного мультфильма</a:t>
            </a:r>
            <a:endParaRPr lang="ru-RU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" name="Picture 2" descr="C:\Users\Владелец\Desktop\Свет! Камера! Мотор!\1KixMce-W_M.jpg"/>
          <p:cNvPicPr>
            <a:picLocks noChangeAspect="1" noChangeArrowheads="1"/>
          </p:cNvPicPr>
          <p:nvPr/>
        </p:nvPicPr>
        <p:blipFill>
          <a:blip r:embed="rId2" cstate="print"/>
          <a:srcRect t="4218" r="12082"/>
          <a:stretch>
            <a:fillRect/>
          </a:stretch>
        </p:blipFill>
        <p:spPr bwMode="auto">
          <a:xfrm>
            <a:off x="2771800" y="2924944"/>
            <a:ext cx="6066524" cy="37176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G:\Рмо\мультипликация, как средство усвоения зрительного образа буквы\Для презентации Буква О\WP_20170123_007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267192" cy="2519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216</TotalTime>
  <Words>50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Автор: Остякова Альбина Расимовна, учитель-логопед</vt:lpstr>
      <vt:lpstr>Слайд 2</vt:lpstr>
      <vt:lpstr>                                      </vt:lpstr>
      <vt:lpstr>Слайд 4</vt:lpstr>
      <vt:lpstr>Слайд 5</vt:lpstr>
      <vt:lpstr>Монтаж и запись звука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Артем</dc:creator>
  <cp:lastModifiedBy>Артем</cp:lastModifiedBy>
  <cp:revision>26</cp:revision>
  <dcterms:created xsi:type="dcterms:W3CDTF">2017-01-23T17:40:49Z</dcterms:created>
  <dcterms:modified xsi:type="dcterms:W3CDTF">2017-08-30T15:24:05Z</dcterms:modified>
</cp:coreProperties>
</file>