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267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Пальцы развиваем, буквы составляем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886200"/>
            <a:ext cx="396044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Выполнила: Учитель-логопед Вдовина В.С.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141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041089" cy="37808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5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2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1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«Пальчиковая азбука» – система изображений 33 букв русского алфавита с помощью пальцев рук.</a:t>
            </a:r>
          </a:p>
          <a:p>
            <a:r>
              <a:rPr lang="ru-RU" dirty="0" smtClean="0"/>
              <a:t>Каждая пальчиковая комбинация  представляет зрительно-пространственный образ буквы русского алфавита. Ее неоднократное повторение значительно развивает мелкую моторику, речь, внимание, мышление, зрительно-пространственное восприятие и конструктивный </a:t>
            </a:r>
            <a:r>
              <a:rPr lang="ru-RU" dirty="0" err="1" smtClean="0"/>
              <a:t>праксис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6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своих логопедических занятиях мы активно используем с детьми пособие по развитию </a:t>
            </a:r>
            <a:r>
              <a:rPr lang="ru-RU" dirty="0"/>
              <a:t>м</a:t>
            </a:r>
            <a:r>
              <a:rPr lang="ru-RU" dirty="0" smtClean="0"/>
              <a:t>елкой </a:t>
            </a:r>
            <a:r>
              <a:rPr lang="ru-RU" dirty="0" err="1" smtClean="0"/>
              <a:t>моторики,авторы</a:t>
            </a:r>
            <a:r>
              <a:rPr lang="ru-RU" dirty="0" smtClean="0"/>
              <a:t> который </a:t>
            </a:r>
            <a:r>
              <a:rPr lang="ru-RU" dirty="0" err="1" smtClean="0"/>
              <a:t>Рыжанова</a:t>
            </a:r>
            <a:r>
              <a:rPr lang="ru-RU" dirty="0" smtClean="0"/>
              <a:t> Е.Н., Ракитина В.А.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5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Пальчиковая азбука- одно из средств профилактики оптической </a:t>
            </a:r>
            <a:r>
              <a:rPr lang="ru-RU" dirty="0" err="1" smtClean="0"/>
              <a:t>дисграфии</a:t>
            </a:r>
            <a:r>
              <a:rPr lang="ru-RU" dirty="0" smtClean="0"/>
              <a:t> и </a:t>
            </a:r>
            <a:r>
              <a:rPr lang="ru-RU" dirty="0" err="1" smtClean="0"/>
              <a:t>дислексии</a:t>
            </a:r>
            <a:r>
              <a:rPr lang="ru-RU" dirty="0" smtClean="0"/>
              <a:t>. Ее использование способствует эффективной подготовке ребенка к школе. Интерес к выполнению заданий и процессу чтения в целом значительно повышается при ознакомлении детей со стихами, посвященными каждой букве пальчиковой азбуки.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0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49565"/>
            <a:ext cx="4032448" cy="53765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3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516430" cy="41373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1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672408" cy="45693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5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021093" cy="53614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1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420420" cy="4065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06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116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Пальцы развиваем, буквы составляем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Пальцы развиваем,буквы составляем</dc:title>
  <cp:lastModifiedBy>5</cp:lastModifiedBy>
  <cp:revision>3</cp:revision>
  <dcterms:modified xsi:type="dcterms:W3CDTF">2017-12-25T04:18:21Z</dcterms:modified>
</cp:coreProperties>
</file>