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7" r:id="rId4"/>
    <p:sldId id="273" r:id="rId5"/>
    <p:sldId id="274" r:id="rId6"/>
    <p:sldId id="258" r:id="rId7"/>
    <p:sldId id="259" r:id="rId8"/>
    <p:sldId id="270" r:id="rId9"/>
    <p:sldId id="260" r:id="rId10"/>
    <p:sldId id="266" r:id="rId11"/>
    <p:sldId id="262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188913"/>
            <a:ext cx="7704856" cy="93662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№11»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Рошаль Московской области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9552" y="1484784"/>
            <a:ext cx="8280920" cy="511286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ОБЖ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«Путешествие в страну Безопасности»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группа раннего возраста)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реализации: неделя</a:t>
            </a: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МДОБУ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№11 «Луч»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Никитина В.В.</a:t>
            </a: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Рошаль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ки для работы\uvORC8y3o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ки для работы\i9-53y7uB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2488" y="1554163"/>
            <a:ext cx="7535936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333375"/>
            <a:ext cx="8568952" cy="611981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Тип проекта: познавательно - игровой, творческий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Участники проекта: дети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группы раннего возраста, воспитатель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продолжительности: краткосрочный (1 неделя)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количеству участников: групповой</a:t>
            </a:r>
          </a:p>
          <a:p>
            <a:pPr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Цель: формировать первичные представления о безопасном поведении на улице, воспитание осознанного отношения к выполнению правил безопасности</a:t>
            </a:r>
          </a:p>
          <a:p>
            <a:pPr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Задачи: Знакомить с элементарными правилами безопасного поведения на улице. Формировать первичные представления о машинах, улице, дороге. Познакомить детей с правилами безопасного перехода дороги по пешеходному переходу. Знакомство со светофором.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Предполагаемые результаты: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Ребенок имеет первичные представления об элементарных правилах поведения  на улице и старается соблюдать их.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этап: подготовительный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материала для реализации проекта: подвижных игр, игр-имитаций, иллюстраций, литературы для чтения.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этап: основной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 на неделю:</a:t>
            </a:r>
          </a:p>
          <a:p>
            <a:pPr>
              <a:buNone/>
            </a:pPr>
            <a:r>
              <a:rPr lang="ru-RU" sz="3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</a:p>
          <a:p>
            <a:pPr lvl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«На дороге не беги, маму за руку держи»</a:t>
            </a:r>
          </a:p>
          <a:p>
            <a:pPr lvl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 «По ровненькой дорожке»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964488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Вторник</a:t>
            </a:r>
          </a:p>
          <a:p>
            <a:pPr lvl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картины «Осторожно – машина!»; иллюстраций «Безопасность на дороге», «Транспорт»</a:t>
            </a:r>
          </a:p>
          <a:p>
            <a:pPr lvl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машину по частям» </a:t>
            </a:r>
          </a:p>
          <a:p>
            <a:pPr>
              <a:buNone/>
            </a:pPr>
            <a:r>
              <a:rPr lang="ru-RU" sz="3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pPr lvl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«Цветные автомобили»</a:t>
            </a:r>
          </a:p>
          <a:p>
            <a:pPr lvl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Г.Шалаева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«Правила поведение на улице»</a:t>
            </a:r>
          </a:p>
          <a:p>
            <a:pPr>
              <a:buNone/>
            </a:pPr>
            <a:r>
              <a:rPr lang="ru-RU" sz="3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</a:p>
          <a:p>
            <a:pPr lvl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– имитация «Автобус»</a:t>
            </a:r>
          </a:p>
          <a:p>
            <a:pPr lvl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«Закрась светофор»</a:t>
            </a:r>
          </a:p>
          <a:p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20713"/>
            <a:ext cx="8686800" cy="5459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Папка-передвижка для родителей «Формирование навыков поведения на улицах»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этап: заключительный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– развлечение «Путешествие медвежонка Мишутки в страну правил дорожного движения»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ки для работы\P100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ки для работы\P1000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75"/>
            <a:ext cx="9144000" cy="674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ки для работы\P100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ки для работы\P1000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213</TotalTime>
  <Words>263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Муниципальное дошкольное образовательное бюджетное учреждение «Детский сад №11» Городского округа Рошаль Московской области </vt:lpstr>
      <vt:lpstr>Слайд 2</vt:lpstr>
      <vt:lpstr>Перспективное планирование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«Детский сад общеразвивающего вида №11 Луч» Городского округа Рошаль Московской области </dc:title>
  <dc:creator>user</dc:creator>
  <cp:lastModifiedBy>user</cp:lastModifiedBy>
  <cp:revision>27</cp:revision>
  <dcterms:created xsi:type="dcterms:W3CDTF">2015-02-08T08:55:16Z</dcterms:created>
  <dcterms:modified xsi:type="dcterms:W3CDTF">2017-09-30T10:42:43Z</dcterms:modified>
</cp:coreProperties>
</file>