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cf09e0488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2057400"/>
            <a:ext cx="65099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Многофункциональные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логопедические коврики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86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комбинированного вида №35 «Сказка»  городского округа город Октябрьский Республики Башкортостан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41148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учитель-логопед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категории-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Насибуллина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" y="1066800"/>
            <a:ext cx="7696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 многофункционального дидактического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пособия: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Всестороннее развитие речи детей.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3810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Многофункциональный логопедический коврик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развития предметной деятельности, работы над семантикой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MG_20170331_104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4953000" cy="2971800"/>
          </a:xfrm>
          <a:prstGeom prst="rect">
            <a:avLst/>
          </a:prstGeom>
        </p:spPr>
      </p:pic>
      <p:pic>
        <p:nvPicPr>
          <p:cNvPr id="9" name="Рисунок 8" descr="IMG_20170331_103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267200"/>
            <a:ext cx="4191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3810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Автоматизация звуков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 [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IMG_20170331_104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066800"/>
            <a:ext cx="4267200" cy="2667000"/>
          </a:xfrm>
          <a:prstGeom prst="rect">
            <a:avLst/>
          </a:prstGeom>
        </p:spPr>
      </p:pic>
      <p:pic>
        <p:nvPicPr>
          <p:cNvPr id="8" name="Рисунок 7" descr="IMG_20170411_100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038600"/>
            <a:ext cx="4114800" cy="2819400"/>
          </a:xfrm>
          <a:prstGeom prst="rect">
            <a:avLst/>
          </a:prstGeom>
        </p:spPr>
      </p:pic>
      <p:pic>
        <p:nvPicPr>
          <p:cNvPr id="10" name="Рисунок 9" descr="IMG_20170331_103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38600"/>
            <a:ext cx="3810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0516" y="381000"/>
            <a:ext cx="278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Автоматизация звук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MG_20170331_10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990600"/>
            <a:ext cx="5029200" cy="3200400"/>
          </a:xfrm>
          <a:prstGeom prst="rect">
            <a:avLst/>
          </a:prstGeom>
        </p:spPr>
      </p:pic>
      <p:pic>
        <p:nvPicPr>
          <p:cNvPr id="7" name="Рисунок 6" descr="IMG_20170411_110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43400"/>
            <a:ext cx="2819400" cy="2514600"/>
          </a:xfrm>
          <a:prstGeom prst="rect">
            <a:avLst/>
          </a:prstGeom>
        </p:spPr>
      </p:pic>
      <p:pic>
        <p:nvPicPr>
          <p:cNvPr id="8" name="Рисунок 7" descr="IMG_20170411_110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048000" cy="2514600"/>
          </a:xfrm>
          <a:prstGeom prst="rect">
            <a:avLst/>
          </a:prstGeom>
        </p:spPr>
      </p:pic>
      <p:pic>
        <p:nvPicPr>
          <p:cNvPr id="9" name="Рисунок 8" descr="IMG_20170411_1105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343400"/>
            <a:ext cx="2971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platnye-fony-dlya-presentacii-powerpoin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2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3810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Автоматизация звуков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 [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Рь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G_20170331_104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4800600" cy="2667000"/>
          </a:xfrm>
          <a:prstGeom prst="rect">
            <a:avLst/>
          </a:prstGeom>
        </p:spPr>
      </p:pic>
      <p:pic>
        <p:nvPicPr>
          <p:cNvPr id="6" name="Рисунок 5" descr="IMG_20170411_105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91000"/>
            <a:ext cx="3124200" cy="2667000"/>
          </a:xfrm>
          <a:prstGeom prst="rect">
            <a:avLst/>
          </a:prstGeom>
        </p:spPr>
      </p:pic>
      <p:pic>
        <p:nvPicPr>
          <p:cNvPr id="7" name="Рисунок 6" descr="IMG_20170411_11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191000"/>
            <a:ext cx="2895600" cy="2667000"/>
          </a:xfrm>
          <a:prstGeom prst="rect">
            <a:avLst/>
          </a:prstGeom>
        </p:spPr>
      </p:pic>
      <p:pic>
        <p:nvPicPr>
          <p:cNvPr id="8" name="Рисунок 7" descr="IMG_20170331_1037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4191000"/>
            <a:ext cx="28194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cf09e0488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2590800"/>
            <a:ext cx="5663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2017-04-12T17:53:43Z</dcterms:created>
  <dcterms:modified xsi:type="dcterms:W3CDTF">2017-05-21T16:50:14Z</dcterms:modified>
</cp:coreProperties>
</file>