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67" r:id="rId11"/>
    <p:sldId id="274" r:id="rId12"/>
    <p:sldId id="277" r:id="rId13"/>
    <p:sldId id="276" r:id="rId14"/>
    <p:sldId id="269" r:id="rId15"/>
    <p:sldId id="268" r:id="rId16"/>
    <p:sldId id="272" r:id="rId17"/>
    <p:sldId id="273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ownloads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200026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ownloads\84043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00042"/>
            <a:ext cx="1985960" cy="1752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429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даптация детей младшего возраста к условиям детского сада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4429132"/>
            <a:ext cx="3071802" cy="221457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№209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Ульяновска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Карсукова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В.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9134343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29000"/>
            <a:ext cx="2500330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ownloads\Kogda-rebenok-nachinaet-ulybats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602158"/>
            <a:ext cx="2524116" cy="2255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КАК ПОМОЧЬ РЕБЕНКУ БЫСТРЕЕ АДАПТИРОВАТЬСЯ </a:t>
            </a:r>
          </a:p>
          <a:p>
            <a:pPr algn="ctr">
              <a:buNone/>
            </a:pP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Теоретическая подготовка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Узнайте о режиме в предполагаемой группе детского сада за пару месяцев до поступления. Это поможет вам добиться максимального совпадения с домашним распорядком.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научите малыша навыкам самообслуживания, так он не только быстрее привыкнет, но и будет чувствовать себя почти взрослым.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Сформируйте у ребенка положительное отношение к детскому саду. Расскажите, что там играют, гуляют, кушают, а также танцуют, читают сказки и поют песни. В общем, делают то же самое, что и дома, но только все вместе. Однако не перегружайте его лишней информацией и не обещайте слишком многого.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143248"/>
            <a:ext cx="5715000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9118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СТРАТЕГИЯ ПОВЕДЕНИЯ: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вас все же не оставляют какие-то тревоги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и опасения, ни в коем случае не делитесь ими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с ребенком. Даже вида не подавайте!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 первый раз оставляйте ребенка в саду не более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чем на час или два часа. Недопустимо «бросать»</a:t>
            </a:r>
          </a:p>
          <a:p>
            <a:pPr marL="0" lv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его сразу на весь день!</a:t>
            </a:r>
          </a:p>
          <a:p>
            <a:pPr marL="0" lv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Расставаясь, не забудьте 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заверить ребенка в том,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что непременно вернетесь 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 ним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и постоянно повторяйте, 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что вы его любите</a:t>
            </a: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карт 7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143240" y="2857496"/>
            <a:ext cx="5572151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Уходя, прощайтесь с ребенком легко и быстро. Долгое прощание с обеспокоенным выражением лица вызовет у вашего сына или дочери тревогу, а то и панику.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357982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Увеличивайте время нахождения ребенка в детском саду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постепенно;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присутствии ребенка всегда отзывайтесь положительно о воспитателях и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саде;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 выходные дни не меняйте режим дня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Не переживайте, если ваш малыш поначалу будет отказывать от еды и совместных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игр;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Знакомая вещь поможет малышу легче пережить разлуку с любимой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мамой; 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Во время адаптационного периода ограничьте посещение парков, детских площадок и других массовых мероприятий </a:t>
            </a:r>
          </a:p>
          <a:p>
            <a:pPr>
              <a:buNone/>
            </a:pP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642941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 отучайте ребенка от «дурных»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привычек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(например от соски) в период адаптации, чтобы не перегружать нервную систему малыша. У него в жизни сейчас слишком много изменений, и лишнее напряжение ни к чему.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Постарайтесь, чтобы дома малыша окружала спокойная и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бесконфликтная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атмосфера. Чаще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обнимайте,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гладьте по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головке, говорите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ласковые слова</a:t>
            </a:r>
          </a:p>
        </p:txBody>
      </p:sp>
      <p:pic>
        <p:nvPicPr>
          <p:cNvPr id="9218" name="Picture 2" descr="E:\КАРТИН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86124"/>
            <a:ext cx="5214974" cy="3314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ГЛАВНОЕ ПРАВИЛО АДАПТАЦИИ: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СПОКОЙНАЯ МАМА- СПОКОЙНЫЙ МАЛЫШ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28627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Разговаривайте с малышом не громким, но уверенным голосом;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малыша отводит тот родитель или родственник, с которым ему легче расстаться, к которому он менее привязан. А забирает, наоборот, связь с которым сильнее;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Обязательно скажите, что вы придете, и обозначьте когда;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задерживайтесь! И всегда выполняйте свои обещания;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вас должен быть свой ритуал прощания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 (например, поцеловать, помахать рукой,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сказать «пока»). После этого сразу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уходите: уверенно и не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оборачиваясь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ages (10)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6000760" y="3929066"/>
            <a:ext cx="3000396" cy="2809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ВЫ ОШИБАЕТЕСЬ, КОГДА: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 слишком быстро уходите от малыша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 оставляете его на полный день</a:t>
            </a: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 не соблюдаете одинаковый режим дома и в саду</a:t>
            </a: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 плохо говорите о садике</a:t>
            </a: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 игнорируете чувства </a:t>
            </a:r>
          </a:p>
          <a:p>
            <a:pPr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малыша</a:t>
            </a: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 сильно спешите по </a:t>
            </a:r>
          </a:p>
          <a:p>
            <a:pPr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утрам</a:t>
            </a: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 стараетесь придумать</a:t>
            </a:r>
          </a:p>
          <a:p>
            <a:pPr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больше развлечений для</a:t>
            </a:r>
          </a:p>
          <a:p>
            <a:pPr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ребенка</a:t>
            </a: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 слишком держите </a:t>
            </a:r>
          </a:p>
          <a:p>
            <a:pPr fontAlgn="base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ребенка при себе</a:t>
            </a:r>
          </a:p>
          <a:p>
            <a:pPr fontAlgn="base"/>
            <a:endParaRPr lang="ru-RU" b="1" dirty="0"/>
          </a:p>
        </p:txBody>
      </p:sp>
      <p:pic>
        <p:nvPicPr>
          <p:cNvPr id="2050" name="Picture 2" descr="C:\Users\User\Downloads\IMG_9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71744"/>
            <a:ext cx="4786346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</a:t>
            </a:r>
          </a:p>
          <a:p>
            <a:pPr algn="ctr">
              <a:buFontTx/>
              <a:buChar char="-"/>
            </a:pP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первый шаг в общество, </a:t>
            </a: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 к развитию знаний ребенка </a:t>
            </a: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поведении в обществе</a:t>
            </a:r>
            <a:endParaRPr lang="ru-RU" sz="36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ownload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928934"/>
            <a:ext cx="5929354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3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543956" cy="576899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215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Адаптация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как процесс с позиции ребенка</a:t>
            </a:r>
            <a:r>
              <a:rPr lang="ru-RU" sz="40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Приспособление организма к новой обстановке: новому окружению и новым отношениям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карт5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71868" y="3643314"/>
            <a:ext cx="5286411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 12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14842" y="2857496"/>
            <a:ext cx="5000628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В привычную, сложившуюся жизнь ребенка буквально врываются следующие изменения: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643050"/>
            <a:ext cx="707236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четкий режим дня;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отсутствие родных рядом;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постоянный контакт со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сверстниками;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необходимость слушаться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подчиняться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чужому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резкое уменьшение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персонального внимания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карт 9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643570" y="4143380"/>
            <a:ext cx="3500430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5840435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Стрессовая ситуация может вызвать:</a:t>
            </a: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контактах со сверстниками и воспитателем: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первые дни у ребенка снижается социальная активность. Даже общительные, оптимистичные дети становятся напряженными, замкнутыми, беспокойными, малообщительными.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Познавательная активность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Первое время познавательная активность может быть снижена или даже вовсе отсутствовать на фоне стрессовых реакций. Иногда ребенок не интересуется даже игрушками.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ownloads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643290"/>
            <a:ext cx="5143537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влиянием новых внешних воздействий в первое время малыш может на короткое время«растерять» навыки самообслуживания (умение пользоваться ложкой, носовым платком, горшком и т.д.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карт 8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57290" y="3429000"/>
            <a:ext cx="6667523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речи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некоторых детей словарный запас скудеет или появляются «облегченные» слова и предложения. Не волнуйтесь! Речь восстановится и обогатится, когда адаптация будет завершена.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Некоторые дети становятся «заторможенными», а некоторые – неуправляемо активными. Это зависит от темперамента ребенка. Изменяется также и домашняя активность.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0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Если ребенка оставить на дневной сон, то первые дни он будет засыпать плохо. Малыш может вскакивать или, уснув, вскоре просыпаться с плачем. Дома также может отмечаться беспокойный дневной и ночной сон. </a:t>
            </a:r>
          </a:p>
          <a:p>
            <a:pPr algn="ctr">
              <a:buNone/>
            </a:pPr>
            <a:r>
              <a:rPr lang="ru-RU" sz="51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Аппетит</a:t>
            </a:r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 первое время у ребенка может быть пониженный аппетит. Это связано с непривычной пищей (непривычен и вид, и вкус), а также со стрессовыми реакциями – малышу просто не хочется есть. </a:t>
            </a:r>
          </a:p>
          <a:p>
            <a:pPr algn="ctr">
              <a:buNone/>
            </a:pPr>
            <a:r>
              <a:rPr lang="ru-RU" sz="51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 это время снижается сопротивляемость организма инфекциям, и ребенок может заболеть в первый месяц (а то и раньше) посещения садика. </a:t>
            </a:r>
          </a:p>
          <a:p>
            <a:pPr algn="ctr">
              <a:buNone/>
            </a:pP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286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первых дней пребывания детям свойственно проявление отрицательных эмоций.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Они плачут или начинают хныкать. Особым проявлением негативного состояния является страх. Ребенок боится неизвестности и незнакомых детей и взрослых. 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Стрессовая ситуация может вызывать вспышки гнева. Агрессию может вызвать все, что угодно.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Для некоторых детей характерно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депрессивное состояние в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период адаптации.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Они становятся вялыми и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заторможенными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КАРТИНК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86190"/>
            <a:ext cx="4286248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734</Words>
  <PresentationFormat>Экран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Адаптация детей младшего возраста к условиям детского сада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ГЛАВНОЕ ПРАВИЛО АДАПТАЦИИ: СПОКОЙНАЯ МАМА- СПОКОЙНЫЙ МАЛЫШ</vt:lpstr>
      <vt:lpstr>ВЫ ОШИБАЕТЕСЬ, КОГДА: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49</cp:revision>
  <dcterms:modified xsi:type="dcterms:W3CDTF">2003-01-01T00:22:46Z</dcterms:modified>
</cp:coreProperties>
</file>