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287" r:id="rId4"/>
    <p:sldId id="288" r:id="rId5"/>
    <p:sldId id="306" r:id="rId6"/>
    <p:sldId id="290" r:id="rId7"/>
    <p:sldId id="291" r:id="rId8"/>
    <p:sldId id="307" r:id="rId9"/>
    <p:sldId id="308" r:id="rId10"/>
    <p:sldId id="295" r:id="rId11"/>
    <p:sldId id="296" r:id="rId12"/>
    <p:sldId id="297" r:id="rId13"/>
    <p:sldId id="298" r:id="rId14"/>
    <p:sldId id="285" r:id="rId15"/>
    <p:sldId id="28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2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848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6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673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95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86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9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1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6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1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5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1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0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9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F294-8204-445E-945C-431597427856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ED0E07-C92A-418F-BEE7-7F729E824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5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000" y="827315"/>
            <a:ext cx="8504746" cy="1612436"/>
          </a:xfrm>
        </p:spPr>
        <p:txBody>
          <a:bodyPr/>
          <a:lstStyle/>
          <a:p>
            <a:pPr algn="ctr"/>
            <a:r>
              <a:rPr lang="ru-RU" sz="3200" dirty="0"/>
              <a:t>«Логопедическое пособие своими руками»</a:t>
            </a:r>
            <a:endParaRPr lang="ru-RU" sz="3200" b="1" i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4438" y="2584889"/>
            <a:ext cx="7766936" cy="3583681"/>
          </a:xfrm>
        </p:spPr>
        <p:txBody>
          <a:bodyPr>
            <a:normAutofit/>
          </a:bodyPr>
          <a:lstStyle/>
          <a:p>
            <a:endParaRPr lang="ru-RU" sz="3200" b="1" i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Подготовила: учитель-логопед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Чернышева Н.В.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МОУ Детский сад № 170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Волгоград 2017г.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2" y="152400"/>
            <a:ext cx="6096000" cy="4572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2438400"/>
            <a:ext cx="5660570" cy="42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71" y="38100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57"/>
            <a:ext cx="6062133" cy="4546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8" y="1930399"/>
            <a:ext cx="6241143" cy="46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17713"/>
            <a:ext cx="5950857" cy="4463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43" y="2743201"/>
            <a:ext cx="5486399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4" y="449944"/>
            <a:ext cx="8316686" cy="4933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игровой форме мышление протекает быстрее, и новый учебный материал усваивается прочнее, запоминается легче. А игра как известно «лечит».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мы тогда достигнем цели – чистой речи детворы, когда научим их: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Слышать, видеть, понимать и пространство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ощущать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Петь, дышать, играть ритмично – 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Громко, тихо, высоко, низко, в темпе и легко, 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Самому придумать что-то, изменяя ход игры! </a:t>
            </a:r>
            <a:endParaRPr lang="ru-RU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3" y="576943"/>
            <a:ext cx="8374743" cy="62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72457"/>
            <a:ext cx="8596668" cy="506890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Мои логопедические пособия очень увлекательны и интересны для детей. Игры на развитие мелкой моторики рук, упражнения на развитие дыхания, разрезные картинки.  Ручки </a:t>
            </a:r>
            <a:r>
              <a:rPr lang="ru-RU" sz="2400" dirty="0"/>
              <a:t>ребенка — </a:t>
            </a:r>
            <a:r>
              <a:rPr lang="ru-RU" sz="2400" dirty="0" smtClean="0"/>
              <a:t>очень важный орган, приводящий </a:t>
            </a:r>
            <a:r>
              <a:rPr lang="ru-RU" sz="2400" dirty="0"/>
              <a:t>в движение механизм мыслительной </a:t>
            </a:r>
            <a:r>
              <a:rPr lang="ru-RU" sz="2400" dirty="0" smtClean="0"/>
              <a:t>деятельности. </a:t>
            </a:r>
            <a:r>
              <a:rPr lang="ru-RU" sz="2400" dirty="0"/>
              <a:t>Тактильные ощущения позволяют ребенку мысленно сравнить различные поверхности и удивиться многообразию окружающей его природы. Данные пособия направлены на формирование у детей представлений о цвете, форме, размере и т.д. Также, они не только развивают речевые способности, но и расширяют представления о различных тактильных ощущениях, развивают сенсорный опыт. </a:t>
            </a:r>
          </a:p>
        </p:txBody>
      </p:sp>
    </p:spTree>
    <p:extLst>
      <p:ext uri="{BB962C8B-B14F-4D97-AF65-F5344CB8AC3E}">
        <p14:creationId xmlns:p14="http://schemas.microsoft.com/office/powerpoint/2010/main" val="400349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988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«Игры с прищепками»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подбери прищепки так, чтобы получилась фигура.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879599"/>
            <a:ext cx="5399313" cy="4049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6" y="2743200"/>
            <a:ext cx="5312229" cy="39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43" y="1251854"/>
            <a:ext cx="6604001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8248" y="2569029"/>
            <a:ext cx="8596668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«Альбомы на развитие воздушной струи»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подуй на картинку и узнай, кто там спрятался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1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2643" y="804636"/>
            <a:ext cx="5043714" cy="37827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6457" y="2196194"/>
            <a:ext cx="4796971" cy="3597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4864" y="599621"/>
            <a:ext cx="4796971" cy="3597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0157" y="2941864"/>
            <a:ext cx="4347029" cy="32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8826" y="885371"/>
            <a:ext cx="4644575" cy="3483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9432" y="2101398"/>
            <a:ext cx="4938485" cy="3703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0670" y="957035"/>
            <a:ext cx="5217886" cy="39134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6898" y="3179537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«Узнай сказку»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193" y="1459375"/>
            <a:ext cx="7001892" cy="52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3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4" y="2380342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Игры для автоматизации звуков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7893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1151</TotalTime>
  <Words>158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Грань</vt:lpstr>
      <vt:lpstr>«Логопедическое пособие своими руками»</vt:lpstr>
      <vt:lpstr>Презентация PowerPoint</vt:lpstr>
      <vt:lpstr>«Игры с прищепками» подбери прищепки так, чтобы получилась фигура. </vt:lpstr>
      <vt:lpstr>Презентация PowerPoint</vt:lpstr>
      <vt:lpstr>«Альбомы на развитие воздушной струи» подуй на картинку и узнай, кто там спрятался</vt:lpstr>
      <vt:lpstr>Презентация PowerPoint</vt:lpstr>
      <vt:lpstr>Презентация PowerPoint</vt:lpstr>
      <vt:lpstr>«Узнай сказку» </vt:lpstr>
      <vt:lpstr>Игры для автоматизации звуков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устного народного творчества в игровой деятельности  по духовно-нравственному и патриотическому воспитанию детей дошкольного возраста. </dc:title>
  <dc:creator>Наталья</dc:creator>
  <cp:lastModifiedBy>Наталья</cp:lastModifiedBy>
  <cp:revision>23</cp:revision>
  <dcterms:created xsi:type="dcterms:W3CDTF">2017-02-23T11:04:48Z</dcterms:created>
  <dcterms:modified xsi:type="dcterms:W3CDTF">2017-10-10T17:49:26Z</dcterms:modified>
</cp:coreProperties>
</file>