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69" r:id="rId2"/>
    <p:sldId id="275" r:id="rId3"/>
    <p:sldId id="273" r:id="rId4"/>
    <p:sldId id="280" r:id="rId5"/>
    <p:sldId id="303" r:id="rId6"/>
    <p:sldId id="276" r:id="rId7"/>
    <p:sldId id="264" r:id="rId8"/>
    <p:sldId id="306" r:id="rId9"/>
    <p:sldId id="307" r:id="rId10"/>
    <p:sldId id="304" r:id="rId11"/>
    <p:sldId id="297" r:id="rId12"/>
    <p:sldId id="299" r:id="rId13"/>
    <p:sldId id="296" r:id="rId14"/>
    <p:sldId id="301" r:id="rId15"/>
    <p:sldId id="300" r:id="rId16"/>
    <p:sldId id="302" r:id="rId17"/>
    <p:sldId id="289" r:id="rId18"/>
    <p:sldId id="288" r:id="rId19"/>
    <p:sldId id="294" r:id="rId20"/>
    <p:sldId id="295" r:id="rId21"/>
    <p:sldId id="282" r:id="rId22"/>
    <p:sldId id="285" r:id="rId23"/>
    <p:sldId id="312" r:id="rId24"/>
    <p:sldId id="310" r:id="rId25"/>
    <p:sldId id="286" r:id="rId26"/>
    <p:sldId id="283" r:id="rId27"/>
    <p:sldId id="287" r:id="rId28"/>
    <p:sldId id="311" r:id="rId29"/>
    <p:sldId id="281" r:id="rId30"/>
    <p:sldId id="268" r:id="rId31"/>
    <p:sldId id="266" r:id="rId32"/>
    <p:sldId id="309" r:id="rId33"/>
    <p:sldId id="284" r:id="rId34"/>
    <p:sldId id="30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0" autoAdjust="0"/>
    <p:restoredTop sz="94660"/>
  </p:normalViewPr>
  <p:slideViewPr>
    <p:cSldViewPr>
      <p:cViewPr>
        <p:scale>
          <a:sx n="107" d="100"/>
          <a:sy n="107" d="100"/>
        </p:scale>
        <p:origin x="-1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7CF5D9-240D-4DD2-A447-73111083DC8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BA18BF-F3A0-4281-A557-B50BB22DF10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ФИЗИЧЕСКОЕ  РАЗВИТИЕ</a:t>
          </a:r>
          <a:endParaRPr lang="ru-RU" dirty="0"/>
        </a:p>
      </dgm:t>
    </dgm:pt>
    <dgm:pt modelId="{E71C56FF-F74A-4B72-A818-2A36CB841886}" type="parTrans" cxnId="{134A2F61-15FE-4DEA-BF1B-9F7D0D7D2FD3}">
      <dgm:prSet/>
      <dgm:spPr/>
      <dgm:t>
        <a:bodyPr/>
        <a:lstStyle/>
        <a:p>
          <a:endParaRPr lang="ru-RU"/>
        </a:p>
      </dgm:t>
    </dgm:pt>
    <dgm:pt modelId="{F73F5881-1E70-464F-BE40-89B0ABD84D8F}" type="sibTrans" cxnId="{134A2F61-15FE-4DEA-BF1B-9F7D0D7D2FD3}">
      <dgm:prSet/>
      <dgm:spPr/>
      <dgm:t>
        <a:bodyPr/>
        <a:lstStyle/>
        <a:p>
          <a:endParaRPr lang="ru-RU"/>
        </a:p>
      </dgm:t>
    </dgm:pt>
    <dgm:pt modelId="{26CB65C4-7B01-41FF-9E4A-A38F9E82409F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ПОЗНАВАТЕЛЬНОЕ  РАЗВИТИЕ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DEC4E1F-6D72-42F2-8605-9B98DAC79763}" type="parTrans" cxnId="{CA4B5203-5916-4B6E-9A26-535C3224EBCD}">
      <dgm:prSet/>
      <dgm:spPr/>
      <dgm:t>
        <a:bodyPr/>
        <a:lstStyle/>
        <a:p>
          <a:endParaRPr lang="ru-RU"/>
        </a:p>
      </dgm:t>
    </dgm:pt>
    <dgm:pt modelId="{DE7C4ECB-F859-4405-A790-4D43A2ED1A53}" type="sibTrans" cxnId="{CA4B5203-5916-4B6E-9A26-535C3224EBCD}">
      <dgm:prSet/>
      <dgm:spPr/>
      <dgm:t>
        <a:bodyPr/>
        <a:lstStyle/>
        <a:p>
          <a:endParaRPr lang="ru-RU"/>
        </a:p>
      </dgm:t>
    </dgm:pt>
    <dgm:pt modelId="{0BDEA023-4DD2-4644-8F04-2CCF8CCB9163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ХУДОЖЕСТВЕННО-ЭСТЕТИЧЕСКОЕ  РАЗВИТИЕ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39ED9C7-EA14-4646-8666-600DA70CC65B}" type="parTrans" cxnId="{66981C6F-BC4B-413E-9EA7-B19F403279A0}">
      <dgm:prSet/>
      <dgm:spPr/>
      <dgm:t>
        <a:bodyPr/>
        <a:lstStyle/>
        <a:p>
          <a:endParaRPr lang="ru-RU"/>
        </a:p>
      </dgm:t>
    </dgm:pt>
    <dgm:pt modelId="{64E7F5D4-FFFA-4D37-9F6A-44F4D93A139C}" type="sibTrans" cxnId="{66981C6F-BC4B-413E-9EA7-B19F403279A0}">
      <dgm:prSet/>
      <dgm:spPr/>
      <dgm:t>
        <a:bodyPr/>
        <a:lstStyle/>
        <a:p>
          <a:endParaRPr lang="ru-RU"/>
        </a:p>
      </dgm:t>
    </dgm:pt>
    <dgm:pt modelId="{71BE9BFC-25B3-4810-96BF-C2F2324DC5DD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КОММУНИКАЦИЯ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A109B9D-AAA7-435D-9423-F5B878EE487A}" type="parTrans" cxnId="{1FED6CDB-81CE-4336-9CB9-95637623D588}">
      <dgm:prSet/>
      <dgm:spPr/>
      <dgm:t>
        <a:bodyPr/>
        <a:lstStyle/>
        <a:p>
          <a:endParaRPr lang="ru-RU"/>
        </a:p>
      </dgm:t>
    </dgm:pt>
    <dgm:pt modelId="{FE25BF19-CFC0-4B59-BC3E-6AC13C9BB223}" type="sibTrans" cxnId="{1FED6CDB-81CE-4336-9CB9-95637623D588}">
      <dgm:prSet/>
      <dgm:spPr/>
      <dgm:t>
        <a:bodyPr/>
        <a:lstStyle/>
        <a:p>
          <a:endParaRPr lang="ru-RU"/>
        </a:p>
      </dgm:t>
    </dgm:pt>
    <dgm:pt modelId="{8E7141C6-3F90-4756-9151-B2CD3C812A3C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СОЦИАЛЬНО-КОММУНИКАТИВНОЕ  РАЗВИТИЕ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8A3A234-E670-4BD3-9501-0FCECABF29B8}" type="parTrans" cxnId="{D9E60DD2-4836-4619-968F-B27ED04040CB}">
      <dgm:prSet/>
      <dgm:spPr/>
      <dgm:t>
        <a:bodyPr/>
        <a:lstStyle/>
        <a:p>
          <a:endParaRPr lang="ru-RU"/>
        </a:p>
      </dgm:t>
    </dgm:pt>
    <dgm:pt modelId="{7F8CF1BD-8BE4-4A3B-BFF5-1CD4F9F9086E}" type="sibTrans" cxnId="{D9E60DD2-4836-4619-968F-B27ED04040CB}">
      <dgm:prSet/>
      <dgm:spPr/>
      <dgm:t>
        <a:bodyPr/>
        <a:lstStyle/>
        <a:p>
          <a:endParaRPr lang="ru-RU"/>
        </a:p>
      </dgm:t>
    </dgm:pt>
    <dgm:pt modelId="{A31DC6FC-31B8-4D57-894A-EF5687E8C4BE}" type="pres">
      <dgm:prSet presAssocID="{8E7CF5D9-240D-4DD2-A447-73111083DC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78F3AA-056D-425C-9AD5-818F7A24EC3B}" type="pres">
      <dgm:prSet presAssocID="{8E7CF5D9-240D-4DD2-A447-73111083DC88}" presName="cycle" presStyleCnt="0"/>
      <dgm:spPr/>
    </dgm:pt>
    <dgm:pt modelId="{51479B7A-091E-4E28-8056-042AC350B355}" type="pres">
      <dgm:prSet presAssocID="{26CB65C4-7B01-41FF-9E4A-A38F9E82409F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18A92-5BB1-461A-AB78-2A4B73BC55A4}" type="pres">
      <dgm:prSet presAssocID="{DE7C4ECB-F859-4405-A790-4D43A2ED1A53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DCA0176C-4983-45BE-91DC-CCC552A61ECD}" type="pres">
      <dgm:prSet presAssocID="{0BDEA023-4DD2-4644-8F04-2CCF8CCB9163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2D46E-9CEA-4912-B2CF-5CA81C8C6A65}" type="pres">
      <dgm:prSet presAssocID="{38BA18BF-F3A0-4281-A557-B50BB22DF100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A781B-A05C-4444-B0E1-2FEAAD5CE11D}" type="pres">
      <dgm:prSet presAssocID="{8E7141C6-3F90-4756-9151-B2CD3C812A3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FEFEA-AE0A-4872-A2E0-E7B90C0AF12F}" type="pres">
      <dgm:prSet presAssocID="{71BE9BFC-25B3-4810-96BF-C2F2324DC5DD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9FAF4C-5A5B-49F2-93CB-0221FC140D41}" type="presOf" srcId="{38BA18BF-F3A0-4281-A557-B50BB22DF100}" destId="{75B2D46E-9CEA-4912-B2CF-5CA81C8C6A65}" srcOrd="0" destOrd="0" presId="urn:microsoft.com/office/officeart/2005/8/layout/cycle3"/>
    <dgm:cxn modelId="{D33E62B4-F5D5-4BA7-8DE4-9A866FA57C4E}" type="presOf" srcId="{8E7141C6-3F90-4756-9151-B2CD3C812A3C}" destId="{97AA781B-A05C-4444-B0E1-2FEAAD5CE11D}" srcOrd="0" destOrd="0" presId="urn:microsoft.com/office/officeart/2005/8/layout/cycle3"/>
    <dgm:cxn modelId="{51DCC4D3-9EE6-40D1-A106-34B46B07ECBF}" type="presOf" srcId="{0BDEA023-4DD2-4644-8F04-2CCF8CCB9163}" destId="{DCA0176C-4983-45BE-91DC-CCC552A61ECD}" srcOrd="0" destOrd="0" presId="urn:microsoft.com/office/officeart/2005/8/layout/cycle3"/>
    <dgm:cxn modelId="{C8ACE7E1-2441-47CC-86E0-3A5433613245}" type="presOf" srcId="{26CB65C4-7B01-41FF-9E4A-A38F9E82409F}" destId="{51479B7A-091E-4E28-8056-042AC350B355}" srcOrd="0" destOrd="0" presId="urn:microsoft.com/office/officeart/2005/8/layout/cycle3"/>
    <dgm:cxn modelId="{D9E60DD2-4836-4619-968F-B27ED04040CB}" srcId="{8E7CF5D9-240D-4DD2-A447-73111083DC88}" destId="{8E7141C6-3F90-4756-9151-B2CD3C812A3C}" srcOrd="3" destOrd="0" parTransId="{68A3A234-E670-4BD3-9501-0FCECABF29B8}" sibTransId="{7F8CF1BD-8BE4-4A3B-BFF5-1CD4F9F9086E}"/>
    <dgm:cxn modelId="{1FED6CDB-81CE-4336-9CB9-95637623D588}" srcId="{8E7CF5D9-240D-4DD2-A447-73111083DC88}" destId="{71BE9BFC-25B3-4810-96BF-C2F2324DC5DD}" srcOrd="4" destOrd="0" parTransId="{DA109B9D-AAA7-435D-9423-F5B878EE487A}" sibTransId="{FE25BF19-CFC0-4B59-BC3E-6AC13C9BB223}"/>
    <dgm:cxn modelId="{134A2F61-15FE-4DEA-BF1B-9F7D0D7D2FD3}" srcId="{8E7CF5D9-240D-4DD2-A447-73111083DC88}" destId="{38BA18BF-F3A0-4281-A557-B50BB22DF100}" srcOrd="2" destOrd="0" parTransId="{E71C56FF-F74A-4B72-A818-2A36CB841886}" sibTransId="{F73F5881-1E70-464F-BE40-89B0ABD84D8F}"/>
    <dgm:cxn modelId="{F150FDF0-B84B-4ED6-A3B4-1B227A1891B5}" type="presOf" srcId="{71BE9BFC-25B3-4810-96BF-C2F2324DC5DD}" destId="{2B5FEFEA-AE0A-4872-A2E0-E7B90C0AF12F}" srcOrd="0" destOrd="0" presId="urn:microsoft.com/office/officeart/2005/8/layout/cycle3"/>
    <dgm:cxn modelId="{66981C6F-BC4B-413E-9EA7-B19F403279A0}" srcId="{8E7CF5D9-240D-4DD2-A447-73111083DC88}" destId="{0BDEA023-4DD2-4644-8F04-2CCF8CCB9163}" srcOrd="1" destOrd="0" parTransId="{B39ED9C7-EA14-4646-8666-600DA70CC65B}" sibTransId="{64E7F5D4-FFFA-4D37-9F6A-44F4D93A139C}"/>
    <dgm:cxn modelId="{CA4B5203-5916-4B6E-9A26-535C3224EBCD}" srcId="{8E7CF5D9-240D-4DD2-A447-73111083DC88}" destId="{26CB65C4-7B01-41FF-9E4A-A38F9E82409F}" srcOrd="0" destOrd="0" parTransId="{5DEC4E1F-6D72-42F2-8605-9B98DAC79763}" sibTransId="{DE7C4ECB-F859-4405-A790-4D43A2ED1A53}"/>
    <dgm:cxn modelId="{D47C1BFB-76D7-45DC-A5AD-AA04B6345C63}" type="presOf" srcId="{DE7C4ECB-F859-4405-A790-4D43A2ED1A53}" destId="{F2C18A92-5BB1-461A-AB78-2A4B73BC55A4}" srcOrd="0" destOrd="0" presId="urn:microsoft.com/office/officeart/2005/8/layout/cycle3"/>
    <dgm:cxn modelId="{1AD22581-4593-4D70-95A2-0FF841D51D84}" type="presOf" srcId="{8E7CF5D9-240D-4DD2-A447-73111083DC88}" destId="{A31DC6FC-31B8-4D57-894A-EF5687E8C4BE}" srcOrd="0" destOrd="0" presId="urn:microsoft.com/office/officeart/2005/8/layout/cycle3"/>
    <dgm:cxn modelId="{DA8435C0-9F8C-4F2A-896F-144829445B5A}" type="presParOf" srcId="{A31DC6FC-31B8-4D57-894A-EF5687E8C4BE}" destId="{5078F3AA-056D-425C-9AD5-818F7A24EC3B}" srcOrd="0" destOrd="0" presId="urn:microsoft.com/office/officeart/2005/8/layout/cycle3"/>
    <dgm:cxn modelId="{F2FD8B7A-F927-4F87-8A66-5351497CEFCC}" type="presParOf" srcId="{5078F3AA-056D-425C-9AD5-818F7A24EC3B}" destId="{51479B7A-091E-4E28-8056-042AC350B355}" srcOrd="0" destOrd="0" presId="urn:microsoft.com/office/officeart/2005/8/layout/cycle3"/>
    <dgm:cxn modelId="{217C0FFB-55D4-45DE-8B0D-149F9B7D05C5}" type="presParOf" srcId="{5078F3AA-056D-425C-9AD5-818F7A24EC3B}" destId="{F2C18A92-5BB1-461A-AB78-2A4B73BC55A4}" srcOrd="1" destOrd="0" presId="urn:microsoft.com/office/officeart/2005/8/layout/cycle3"/>
    <dgm:cxn modelId="{2C165DE4-19FA-4EDF-8836-5E6F02E33DAC}" type="presParOf" srcId="{5078F3AA-056D-425C-9AD5-818F7A24EC3B}" destId="{DCA0176C-4983-45BE-91DC-CCC552A61ECD}" srcOrd="2" destOrd="0" presId="urn:microsoft.com/office/officeart/2005/8/layout/cycle3"/>
    <dgm:cxn modelId="{AAEDCAD5-3BD3-4012-A9DB-AD51462E6AB5}" type="presParOf" srcId="{5078F3AA-056D-425C-9AD5-818F7A24EC3B}" destId="{75B2D46E-9CEA-4912-B2CF-5CA81C8C6A65}" srcOrd="3" destOrd="0" presId="urn:microsoft.com/office/officeart/2005/8/layout/cycle3"/>
    <dgm:cxn modelId="{577FDBF6-647E-41BC-8EDB-CF3C7B552605}" type="presParOf" srcId="{5078F3AA-056D-425C-9AD5-818F7A24EC3B}" destId="{97AA781B-A05C-4444-B0E1-2FEAAD5CE11D}" srcOrd="4" destOrd="0" presId="urn:microsoft.com/office/officeart/2005/8/layout/cycle3"/>
    <dgm:cxn modelId="{9ABD328F-34C9-49D6-87D1-6FF0B5258D96}" type="presParOf" srcId="{5078F3AA-056D-425C-9AD5-818F7A24EC3B}" destId="{2B5FEFEA-AE0A-4872-A2E0-E7B90C0AF12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C3ED41-2D27-45A4-93B5-478707842348}" type="doc">
      <dgm:prSet loTypeId="urn:microsoft.com/office/officeart/2005/8/layout/hierarchy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39D9DE-22FC-4BAC-83EF-697EF927EBA6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ПОЗНАВАТЕЛЬНОЕ  РАЗВИТИЕ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55100BAC-D7D7-48A7-B7A8-5CD581766C16}" type="parTrans" cxnId="{E44B6600-4B9D-44F9-AC44-F34024013618}">
      <dgm:prSet/>
      <dgm:spPr/>
      <dgm:t>
        <a:bodyPr/>
        <a:lstStyle/>
        <a:p>
          <a:endParaRPr lang="ru-RU"/>
        </a:p>
      </dgm:t>
    </dgm:pt>
    <dgm:pt modelId="{4C3503E4-DFE9-48C5-94B3-9E10D2D2EEE1}" type="sibTrans" cxnId="{E44B6600-4B9D-44F9-AC44-F34024013618}">
      <dgm:prSet/>
      <dgm:spPr/>
      <dgm:t>
        <a:bodyPr/>
        <a:lstStyle/>
        <a:p>
          <a:endParaRPr lang="ru-RU"/>
        </a:p>
      </dgm:t>
    </dgm:pt>
    <dgm:pt modelId="{B04FB4A4-7EF8-409C-B2ED-B0A6E8D77592}">
      <dgm:prSet phldrT="[Текст]" custT="1"/>
      <dgm:spPr/>
      <dgm:t>
        <a:bodyPr/>
        <a:lstStyle/>
        <a:p>
          <a:r>
            <a:rPr lang="ru-RU" sz="1800" b="1" u="sng" dirty="0" smtClean="0">
              <a:latin typeface="Times New Roman" pitchFamily="18" charset="0"/>
              <a:cs typeface="Times New Roman" pitchFamily="18" charset="0"/>
            </a:rPr>
            <a:t>НОД Ознакомление с окружающим миром    </a:t>
          </a:r>
          <a:r>
            <a:rPr lang="ru-RU" sz="2000" b="1" u="sng" dirty="0" smtClean="0">
              <a:latin typeface="Times New Roman" pitchFamily="18" charset="0"/>
              <a:cs typeface="Times New Roman" pitchFamily="18" charset="0"/>
            </a:rPr>
            <a:t>                                                                                                        </a:t>
          </a:r>
          <a:r>
            <a:rPr lang="ru-RU" sz="2000" b="1" i="0" u="none" dirty="0" smtClean="0">
              <a:latin typeface="Times New Roman" pitchFamily="18" charset="0"/>
              <a:cs typeface="Times New Roman" pitchFamily="18" charset="0"/>
            </a:rPr>
            <a:t>на тему: 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«ДЕНЬ  ЗЕМЛИ»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1424040-D35B-4689-91CE-13D125FAEDA8}" type="parTrans" cxnId="{543ADD03-4E17-4A40-841F-64172A350E60}">
      <dgm:prSet/>
      <dgm:spPr/>
      <dgm:t>
        <a:bodyPr/>
        <a:lstStyle/>
        <a:p>
          <a:endParaRPr lang="ru-RU"/>
        </a:p>
      </dgm:t>
    </dgm:pt>
    <dgm:pt modelId="{A1C4EB71-713D-41CA-9F3D-35CBFC8D4ABA}" type="sibTrans" cxnId="{543ADD03-4E17-4A40-841F-64172A350E60}">
      <dgm:prSet/>
      <dgm:spPr/>
      <dgm:t>
        <a:bodyPr/>
        <a:lstStyle/>
        <a:p>
          <a:endParaRPr lang="ru-RU"/>
        </a:p>
      </dgm:t>
    </dgm:pt>
    <dgm:pt modelId="{18D06FEC-126E-4B0C-B759-C4A3ACACE49C}">
      <dgm:prSet phldrT="[Текст]" custT="1"/>
      <dgm:spPr/>
      <dgm:t>
        <a:bodyPr/>
        <a:lstStyle/>
        <a:p>
          <a:r>
            <a:rPr lang="ru-RU" sz="1800" b="1" u="sng" dirty="0" smtClean="0">
              <a:latin typeface="Times New Roman" pitchFamily="18" charset="0"/>
              <a:cs typeface="Times New Roman" pitchFamily="18" charset="0"/>
            </a:rPr>
            <a:t>Рассматривание иллюстраций</a:t>
          </a:r>
          <a:r>
            <a:rPr lang="ru-RU" sz="2000" b="1" u="sng" dirty="0" smtClean="0">
              <a:latin typeface="Times New Roman" pitchFamily="18" charset="0"/>
              <a:cs typeface="Times New Roman" pitchFamily="18" charset="0"/>
            </a:rPr>
            <a:t>:                                                                                                           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«РЕСУРСЫ  ВОДЫ», «РЕСУРСЫ  ЗЕМЛИ» 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4267A192-0816-4504-A2E4-21866760697C}" type="parTrans" cxnId="{E8402C7D-EC76-4ABE-9DF3-6E07E80A689B}">
      <dgm:prSet/>
      <dgm:spPr/>
      <dgm:t>
        <a:bodyPr/>
        <a:lstStyle/>
        <a:p>
          <a:endParaRPr lang="ru-RU"/>
        </a:p>
      </dgm:t>
    </dgm:pt>
    <dgm:pt modelId="{9083F276-817E-4DC9-AD81-2877F0C2AE13}" type="sibTrans" cxnId="{E8402C7D-EC76-4ABE-9DF3-6E07E80A689B}">
      <dgm:prSet/>
      <dgm:spPr/>
      <dgm:t>
        <a:bodyPr/>
        <a:lstStyle/>
        <a:p>
          <a:endParaRPr lang="ru-RU"/>
        </a:p>
      </dgm:t>
    </dgm:pt>
    <dgm:pt modelId="{F1C3390A-504C-4A09-BC5B-9A72B9642AEE}">
      <dgm:prSet custT="1"/>
      <dgm:spPr/>
      <dgm:t>
        <a:bodyPr/>
        <a:lstStyle/>
        <a:p>
          <a:r>
            <a:rPr lang="ru-RU" sz="1800" b="1" u="sng" dirty="0" smtClean="0">
              <a:latin typeface="Times New Roman" pitchFamily="18" charset="0"/>
              <a:cs typeface="Times New Roman" pitchFamily="18" charset="0"/>
            </a:rPr>
            <a:t>Дидактические игры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: игра « Птица, рыба, зверь» (по типу игры «Море волнуется раз!»), игра»Кто как кричит», игра «Если я приду в лесок», игра «Четвертый лишний», музыкальная игра «Найди свой цветок»</a:t>
          </a:r>
        </a:p>
        <a:p>
          <a:r>
            <a:rPr lang="ru-RU" sz="1800" b="1" u="sng" dirty="0" smtClean="0">
              <a:latin typeface="Times New Roman" pitchFamily="18" charset="0"/>
              <a:cs typeface="Times New Roman" pitchFamily="18" charset="0"/>
            </a:rPr>
            <a:t>Викторина: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«Лучший знаток природы» «Кто больше назовет Птиц, рыб, животных»</a:t>
          </a:r>
          <a:endParaRPr lang="ru-RU" sz="1800" b="0" u="none" dirty="0">
            <a:latin typeface="Times New Roman" pitchFamily="18" charset="0"/>
            <a:cs typeface="Times New Roman" pitchFamily="18" charset="0"/>
          </a:endParaRPr>
        </a:p>
      </dgm:t>
    </dgm:pt>
    <dgm:pt modelId="{AF9E546E-14B3-4AED-87E9-683F6516B219}" type="parTrans" cxnId="{021D84B2-D99B-491D-BC67-61D324593275}">
      <dgm:prSet/>
      <dgm:spPr/>
      <dgm:t>
        <a:bodyPr/>
        <a:lstStyle/>
        <a:p>
          <a:endParaRPr lang="ru-RU"/>
        </a:p>
      </dgm:t>
    </dgm:pt>
    <dgm:pt modelId="{5B4FFF30-6A32-4BA8-A6AF-2D2BEF47EC47}" type="sibTrans" cxnId="{021D84B2-D99B-491D-BC67-61D324593275}">
      <dgm:prSet/>
      <dgm:spPr/>
      <dgm:t>
        <a:bodyPr/>
        <a:lstStyle/>
        <a:p>
          <a:endParaRPr lang="ru-RU"/>
        </a:p>
      </dgm:t>
    </dgm:pt>
    <dgm:pt modelId="{80CF1DF8-2116-46DA-840E-353EE2EEB9E0}">
      <dgm:prSet custT="1"/>
      <dgm:spPr/>
      <dgm:t>
        <a:bodyPr/>
        <a:lstStyle/>
        <a:p>
          <a:r>
            <a:rPr lang="ru-RU" sz="2000" b="1" u="sng" dirty="0" smtClean="0">
              <a:latin typeface="Times New Roman" pitchFamily="18" charset="0"/>
              <a:cs typeface="Times New Roman" pitchFamily="18" charset="0"/>
            </a:rPr>
            <a:t>БЕСЕДЫ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:                                                                                                                                                      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«Матушка Природа — кладовая здоровья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»,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"Всемирный день Земли и водных ресурсов". Беседа о безопасном поведении в природе.  «Солнце, воздух и вода – наши лучшие друзья»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4D31CBE-B52D-4186-A5D0-615EBF8C703F}" type="parTrans" cxnId="{0EACA31F-CF37-4845-BB4C-965149FC5267}">
      <dgm:prSet/>
      <dgm:spPr/>
      <dgm:t>
        <a:bodyPr/>
        <a:lstStyle/>
        <a:p>
          <a:endParaRPr lang="ru-RU"/>
        </a:p>
      </dgm:t>
    </dgm:pt>
    <dgm:pt modelId="{D47F2AF0-9968-4FED-85EE-6691B85E8074}" type="sibTrans" cxnId="{0EACA31F-CF37-4845-BB4C-965149FC5267}">
      <dgm:prSet/>
      <dgm:spPr/>
      <dgm:t>
        <a:bodyPr/>
        <a:lstStyle/>
        <a:p>
          <a:endParaRPr lang="ru-RU"/>
        </a:p>
      </dgm:t>
    </dgm:pt>
    <dgm:pt modelId="{60A3A70A-586A-4858-9002-7CDEBAD652FC}" type="pres">
      <dgm:prSet presAssocID="{B1C3ED41-2D27-45A4-93B5-4787078423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DA8B26-F44E-484C-BBE1-C04C4E558667}" type="pres">
      <dgm:prSet presAssocID="{5C39D9DE-22FC-4BAC-83EF-697EF927EBA6}" presName="vertOne" presStyleCnt="0"/>
      <dgm:spPr/>
    </dgm:pt>
    <dgm:pt modelId="{E970BA25-A589-435E-BBD5-7CACE39E180E}" type="pres">
      <dgm:prSet presAssocID="{5C39D9DE-22FC-4BAC-83EF-697EF927EBA6}" presName="txOne" presStyleLbl="node0" presStyleIdx="0" presStyleCnt="1" custScaleY="238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F168E9-28C5-4F62-9D06-C17A38D07715}" type="pres">
      <dgm:prSet presAssocID="{5C39D9DE-22FC-4BAC-83EF-697EF927EBA6}" presName="parTransOne" presStyleCnt="0"/>
      <dgm:spPr/>
    </dgm:pt>
    <dgm:pt modelId="{E1D5525D-4623-411E-96E1-E3AE1784E2C2}" type="pres">
      <dgm:prSet presAssocID="{5C39D9DE-22FC-4BAC-83EF-697EF927EBA6}" presName="horzOne" presStyleCnt="0"/>
      <dgm:spPr/>
    </dgm:pt>
    <dgm:pt modelId="{B9EC80E9-BDEB-4E82-9055-F9A37976F2A3}" type="pres">
      <dgm:prSet presAssocID="{B04FB4A4-7EF8-409C-B2ED-B0A6E8D77592}" presName="vertTwo" presStyleCnt="0"/>
      <dgm:spPr/>
    </dgm:pt>
    <dgm:pt modelId="{CFDC8194-5E4E-4288-A709-D042C8A562A2}" type="pres">
      <dgm:prSet presAssocID="{B04FB4A4-7EF8-409C-B2ED-B0A6E8D77592}" presName="txTwo" presStyleLbl="node2" presStyleIdx="0" presStyleCnt="4" custLinFactNeighborX="-69" custLinFactNeighborY="-2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1B9EA7-31DF-4369-AA46-5C7E40053CB6}" type="pres">
      <dgm:prSet presAssocID="{B04FB4A4-7EF8-409C-B2ED-B0A6E8D77592}" presName="horzTwo" presStyleCnt="0"/>
      <dgm:spPr/>
    </dgm:pt>
    <dgm:pt modelId="{C4075CB5-0646-4B96-AAAE-C2EA580D30F5}" type="pres">
      <dgm:prSet presAssocID="{A1C4EB71-713D-41CA-9F3D-35CBFC8D4ABA}" presName="sibSpaceTwo" presStyleCnt="0"/>
      <dgm:spPr/>
    </dgm:pt>
    <dgm:pt modelId="{56D4E84F-F84F-4D47-B1D6-5C5247EC3732}" type="pres">
      <dgm:prSet presAssocID="{18D06FEC-126E-4B0C-B759-C4A3ACACE49C}" presName="vertTwo" presStyleCnt="0"/>
      <dgm:spPr/>
    </dgm:pt>
    <dgm:pt modelId="{86796940-1C40-4D17-9442-ADE9D648EB95}" type="pres">
      <dgm:prSet presAssocID="{18D06FEC-126E-4B0C-B759-C4A3ACACE49C}" presName="txTwo" presStyleLbl="node2" presStyleIdx="1" presStyleCnt="4" custLinFactNeighborX="2253" custLinFactNeighborY="-2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E93165-9B7E-43C7-BC78-841DA5CEAAE3}" type="pres">
      <dgm:prSet presAssocID="{18D06FEC-126E-4B0C-B759-C4A3ACACE49C}" presName="horzTwo" presStyleCnt="0"/>
      <dgm:spPr/>
    </dgm:pt>
    <dgm:pt modelId="{F9CDF98E-03C8-4004-A29B-9B556D33BA9E}" type="pres">
      <dgm:prSet presAssocID="{9083F276-817E-4DC9-AD81-2877F0C2AE13}" presName="sibSpaceTwo" presStyleCnt="0"/>
      <dgm:spPr/>
    </dgm:pt>
    <dgm:pt modelId="{C6FD4B3B-C8B5-4B82-8367-BACF047DE961}" type="pres">
      <dgm:prSet presAssocID="{F1C3390A-504C-4A09-BC5B-9A72B9642AEE}" presName="vertTwo" presStyleCnt="0"/>
      <dgm:spPr/>
    </dgm:pt>
    <dgm:pt modelId="{E383E02B-D5DD-4C4D-8B92-DC8CCD49B846}" type="pres">
      <dgm:prSet presAssocID="{F1C3390A-504C-4A09-BC5B-9A72B9642AEE}" presName="txTwo" presStyleLbl="node2" presStyleIdx="2" presStyleCnt="4" custLinFactNeighborX="-512" custLinFactNeighborY="-2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1F835B-7717-4997-9BCF-4E0202926B1D}" type="pres">
      <dgm:prSet presAssocID="{F1C3390A-504C-4A09-BC5B-9A72B9642AEE}" presName="horzTwo" presStyleCnt="0"/>
      <dgm:spPr/>
    </dgm:pt>
    <dgm:pt modelId="{0254E01D-4AA0-4FB7-9A58-E3040643A772}" type="pres">
      <dgm:prSet presAssocID="{5B4FFF30-6A32-4BA8-A6AF-2D2BEF47EC47}" presName="sibSpaceTwo" presStyleCnt="0"/>
      <dgm:spPr/>
    </dgm:pt>
    <dgm:pt modelId="{B2A5589A-D881-4186-84F0-4DFEA38F7F5C}" type="pres">
      <dgm:prSet presAssocID="{80CF1DF8-2116-46DA-840E-353EE2EEB9E0}" presName="vertTwo" presStyleCnt="0"/>
      <dgm:spPr/>
    </dgm:pt>
    <dgm:pt modelId="{10AF39FB-DD40-4E4F-B5BC-A4E14D05739A}" type="pres">
      <dgm:prSet presAssocID="{80CF1DF8-2116-46DA-840E-353EE2EEB9E0}" presName="txTwo" presStyleLbl="node2" presStyleIdx="3" presStyleCnt="4" custLinFactNeighborX="17167" custLinFactNeighborY="-2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A0B89B-E4DC-463D-9F15-868C856F0673}" type="pres">
      <dgm:prSet presAssocID="{80CF1DF8-2116-46DA-840E-353EE2EEB9E0}" presName="horzTwo" presStyleCnt="0"/>
      <dgm:spPr/>
    </dgm:pt>
  </dgm:ptLst>
  <dgm:cxnLst>
    <dgm:cxn modelId="{311B8700-8C78-45F3-9C57-A986B8CF2320}" type="presOf" srcId="{F1C3390A-504C-4A09-BC5B-9A72B9642AEE}" destId="{E383E02B-D5DD-4C4D-8B92-DC8CCD49B846}" srcOrd="0" destOrd="0" presId="urn:microsoft.com/office/officeart/2005/8/layout/hierarchy4"/>
    <dgm:cxn modelId="{B7EEB03C-9AA1-41A9-B39C-685039939B77}" type="presOf" srcId="{80CF1DF8-2116-46DA-840E-353EE2EEB9E0}" destId="{10AF39FB-DD40-4E4F-B5BC-A4E14D05739A}" srcOrd="0" destOrd="0" presId="urn:microsoft.com/office/officeart/2005/8/layout/hierarchy4"/>
    <dgm:cxn modelId="{021D84B2-D99B-491D-BC67-61D324593275}" srcId="{5C39D9DE-22FC-4BAC-83EF-697EF927EBA6}" destId="{F1C3390A-504C-4A09-BC5B-9A72B9642AEE}" srcOrd="2" destOrd="0" parTransId="{AF9E546E-14B3-4AED-87E9-683F6516B219}" sibTransId="{5B4FFF30-6A32-4BA8-A6AF-2D2BEF47EC47}"/>
    <dgm:cxn modelId="{DE755173-71FA-4777-84E4-1B0857079C28}" type="presOf" srcId="{5C39D9DE-22FC-4BAC-83EF-697EF927EBA6}" destId="{E970BA25-A589-435E-BBD5-7CACE39E180E}" srcOrd="0" destOrd="0" presId="urn:microsoft.com/office/officeart/2005/8/layout/hierarchy4"/>
    <dgm:cxn modelId="{0EACA31F-CF37-4845-BB4C-965149FC5267}" srcId="{5C39D9DE-22FC-4BAC-83EF-697EF927EBA6}" destId="{80CF1DF8-2116-46DA-840E-353EE2EEB9E0}" srcOrd="3" destOrd="0" parTransId="{44D31CBE-B52D-4186-A5D0-615EBF8C703F}" sibTransId="{D47F2AF0-9968-4FED-85EE-6691B85E8074}"/>
    <dgm:cxn modelId="{543ADD03-4E17-4A40-841F-64172A350E60}" srcId="{5C39D9DE-22FC-4BAC-83EF-697EF927EBA6}" destId="{B04FB4A4-7EF8-409C-B2ED-B0A6E8D77592}" srcOrd="0" destOrd="0" parTransId="{91424040-D35B-4689-91CE-13D125FAEDA8}" sibTransId="{A1C4EB71-713D-41CA-9F3D-35CBFC8D4ABA}"/>
    <dgm:cxn modelId="{23779279-8521-4056-943D-16A8BD62EE7B}" type="presOf" srcId="{B04FB4A4-7EF8-409C-B2ED-B0A6E8D77592}" destId="{CFDC8194-5E4E-4288-A709-D042C8A562A2}" srcOrd="0" destOrd="0" presId="urn:microsoft.com/office/officeart/2005/8/layout/hierarchy4"/>
    <dgm:cxn modelId="{E8402C7D-EC76-4ABE-9DF3-6E07E80A689B}" srcId="{5C39D9DE-22FC-4BAC-83EF-697EF927EBA6}" destId="{18D06FEC-126E-4B0C-B759-C4A3ACACE49C}" srcOrd="1" destOrd="0" parTransId="{4267A192-0816-4504-A2E4-21866760697C}" sibTransId="{9083F276-817E-4DC9-AD81-2877F0C2AE13}"/>
    <dgm:cxn modelId="{758F03E3-9F06-4FA4-BC58-0B5AA0B695F3}" type="presOf" srcId="{18D06FEC-126E-4B0C-B759-C4A3ACACE49C}" destId="{86796940-1C40-4D17-9442-ADE9D648EB95}" srcOrd="0" destOrd="0" presId="urn:microsoft.com/office/officeart/2005/8/layout/hierarchy4"/>
    <dgm:cxn modelId="{83EE0E6F-435D-4F78-87E8-23D5EBE8A67E}" type="presOf" srcId="{B1C3ED41-2D27-45A4-93B5-478707842348}" destId="{60A3A70A-586A-4858-9002-7CDEBAD652FC}" srcOrd="0" destOrd="0" presId="urn:microsoft.com/office/officeart/2005/8/layout/hierarchy4"/>
    <dgm:cxn modelId="{E44B6600-4B9D-44F9-AC44-F34024013618}" srcId="{B1C3ED41-2D27-45A4-93B5-478707842348}" destId="{5C39D9DE-22FC-4BAC-83EF-697EF927EBA6}" srcOrd="0" destOrd="0" parTransId="{55100BAC-D7D7-48A7-B7A8-5CD581766C16}" sibTransId="{4C3503E4-DFE9-48C5-94B3-9E10D2D2EEE1}"/>
    <dgm:cxn modelId="{0A27DF19-75A4-4793-AFB9-510724B021DA}" type="presParOf" srcId="{60A3A70A-586A-4858-9002-7CDEBAD652FC}" destId="{C9DA8B26-F44E-484C-BBE1-C04C4E558667}" srcOrd="0" destOrd="0" presId="urn:microsoft.com/office/officeart/2005/8/layout/hierarchy4"/>
    <dgm:cxn modelId="{E3D4E953-B261-4FB1-ABCF-4ECDF62A1F08}" type="presParOf" srcId="{C9DA8B26-F44E-484C-BBE1-C04C4E558667}" destId="{E970BA25-A589-435E-BBD5-7CACE39E180E}" srcOrd="0" destOrd="0" presId="urn:microsoft.com/office/officeart/2005/8/layout/hierarchy4"/>
    <dgm:cxn modelId="{4FEAADF9-AF8B-4F86-80CE-6299ACEEE2F0}" type="presParOf" srcId="{C9DA8B26-F44E-484C-BBE1-C04C4E558667}" destId="{18F168E9-28C5-4F62-9D06-C17A38D07715}" srcOrd="1" destOrd="0" presId="urn:microsoft.com/office/officeart/2005/8/layout/hierarchy4"/>
    <dgm:cxn modelId="{40920D63-4614-475F-875D-E69C3792FF34}" type="presParOf" srcId="{C9DA8B26-F44E-484C-BBE1-C04C4E558667}" destId="{E1D5525D-4623-411E-96E1-E3AE1784E2C2}" srcOrd="2" destOrd="0" presId="urn:microsoft.com/office/officeart/2005/8/layout/hierarchy4"/>
    <dgm:cxn modelId="{1E3DC60C-3F5F-4F65-9817-39D2858A9F83}" type="presParOf" srcId="{E1D5525D-4623-411E-96E1-E3AE1784E2C2}" destId="{B9EC80E9-BDEB-4E82-9055-F9A37976F2A3}" srcOrd="0" destOrd="0" presId="urn:microsoft.com/office/officeart/2005/8/layout/hierarchy4"/>
    <dgm:cxn modelId="{D9D2AA45-BEF2-482C-97DF-3CDD5355AC18}" type="presParOf" srcId="{B9EC80E9-BDEB-4E82-9055-F9A37976F2A3}" destId="{CFDC8194-5E4E-4288-A709-D042C8A562A2}" srcOrd="0" destOrd="0" presId="urn:microsoft.com/office/officeart/2005/8/layout/hierarchy4"/>
    <dgm:cxn modelId="{6302B521-E130-4B01-91F8-C71FB87A4461}" type="presParOf" srcId="{B9EC80E9-BDEB-4E82-9055-F9A37976F2A3}" destId="{0B1B9EA7-31DF-4369-AA46-5C7E40053CB6}" srcOrd="1" destOrd="0" presId="urn:microsoft.com/office/officeart/2005/8/layout/hierarchy4"/>
    <dgm:cxn modelId="{8982A4BB-76FC-467F-ACD7-BB37705E98FD}" type="presParOf" srcId="{E1D5525D-4623-411E-96E1-E3AE1784E2C2}" destId="{C4075CB5-0646-4B96-AAAE-C2EA580D30F5}" srcOrd="1" destOrd="0" presId="urn:microsoft.com/office/officeart/2005/8/layout/hierarchy4"/>
    <dgm:cxn modelId="{E3F45F73-7620-4E5F-B4A5-2CC66541F447}" type="presParOf" srcId="{E1D5525D-4623-411E-96E1-E3AE1784E2C2}" destId="{56D4E84F-F84F-4D47-B1D6-5C5247EC3732}" srcOrd="2" destOrd="0" presId="urn:microsoft.com/office/officeart/2005/8/layout/hierarchy4"/>
    <dgm:cxn modelId="{C155BAA8-5FCA-4626-AD55-8A19B0809D7F}" type="presParOf" srcId="{56D4E84F-F84F-4D47-B1D6-5C5247EC3732}" destId="{86796940-1C40-4D17-9442-ADE9D648EB95}" srcOrd="0" destOrd="0" presId="urn:microsoft.com/office/officeart/2005/8/layout/hierarchy4"/>
    <dgm:cxn modelId="{6C79BFB3-C38A-4818-87B1-A2BAF209C4E0}" type="presParOf" srcId="{56D4E84F-F84F-4D47-B1D6-5C5247EC3732}" destId="{3FE93165-9B7E-43C7-BC78-841DA5CEAAE3}" srcOrd="1" destOrd="0" presId="urn:microsoft.com/office/officeart/2005/8/layout/hierarchy4"/>
    <dgm:cxn modelId="{F83E2C09-1B96-449D-ADD2-FCAC14FA3EFD}" type="presParOf" srcId="{E1D5525D-4623-411E-96E1-E3AE1784E2C2}" destId="{F9CDF98E-03C8-4004-A29B-9B556D33BA9E}" srcOrd="3" destOrd="0" presId="urn:microsoft.com/office/officeart/2005/8/layout/hierarchy4"/>
    <dgm:cxn modelId="{88EB23AA-2E4E-4073-8E4A-F80C5FD171A4}" type="presParOf" srcId="{E1D5525D-4623-411E-96E1-E3AE1784E2C2}" destId="{C6FD4B3B-C8B5-4B82-8367-BACF047DE961}" srcOrd="4" destOrd="0" presId="urn:microsoft.com/office/officeart/2005/8/layout/hierarchy4"/>
    <dgm:cxn modelId="{E038CA84-530F-4B96-AF2A-4992331F3884}" type="presParOf" srcId="{C6FD4B3B-C8B5-4B82-8367-BACF047DE961}" destId="{E383E02B-D5DD-4C4D-8B92-DC8CCD49B846}" srcOrd="0" destOrd="0" presId="urn:microsoft.com/office/officeart/2005/8/layout/hierarchy4"/>
    <dgm:cxn modelId="{6F78B1F1-1EA8-4AFC-97FA-1379011B99B9}" type="presParOf" srcId="{C6FD4B3B-C8B5-4B82-8367-BACF047DE961}" destId="{711F835B-7717-4997-9BCF-4E0202926B1D}" srcOrd="1" destOrd="0" presId="urn:microsoft.com/office/officeart/2005/8/layout/hierarchy4"/>
    <dgm:cxn modelId="{D2A6DCCC-9553-4E6D-A4A6-D09B98E74EC1}" type="presParOf" srcId="{E1D5525D-4623-411E-96E1-E3AE1784E2C2}" destId="{0254E01D-4AA0-4FB7-9A58-E3040643A772}" srcOrd="5" destOrd="0" presId="urn:microsoft.com/office/officeart/2005/8/layout/hierarchy4"/>
    <dgm:cxn modelId="{901B8849-4EEF-4DAD-8DE6-CAE9FCDA0E46}" type="presParOf" srcId="{E1D5525D-4623-411E-96E1-E3AE1784E2C2}" destId="{B2A5589A-D881-4186-84F0-4DFEA38F7F5C}" srcOrd="6" destOrd="0" presId="urn:microsoft.com/office/officeart/2005/8/layout/hierarchy4"/>
    <dgm:cxn modelId="{185F61AA-EB31-4492-9F8E-837BF12199A1}" type="presParOf" srcId="{B2A5589A-D881-4186-84F0-4DFEA38F7F5C}" destId="{10AF39FB-DD40-4E4F-B5BC-A4E14D05739A}" srcOrd="0" destOrd="0" presId="urn:microsoft.com/office/officeart/2005/8/layout/hierarchy4"/>
    <dgm:cxn modelId="{50694551-425B-4E5D-915E-C87A4F31E37C}" type="presParOf" srcId="{B2A5589A-D881-4186-84F0-4DFEA38F7F5C}" destId="{F6A0B89B-E4DC-463D-9F15-868C856F067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9634D0-990D-4BF2-9E4A-163CC1BEF7B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7CC2CF-F06F-4BB8-9B02-5A9EC8839439}">
      <dgm:prSet phldrT="[Текст]"/>
      <dgm:spPr/>
      <dgm:t>
        <a:bodyPr/>
        <a:lstStyle/>
        <a:p>
          <a:r>
            <a:rPr lang="ru-RU" dirty="0" smtClean="0"/>
            <a:t>ХУДОЖЕСТВЕННО-ЭСТЕТИЧЕСКОЕ  РАЗВИТИЕ</a:t>
          </a:r>
          <a:endParaRPr lang="ru-RU" dirty="0"/>
        </a:p>
      </dgm:t>
    </dgm:pt>
    <dgm:pt modelId="{500A03B4-C2CD-4276-B737-136A97E8E58E}" type="parTrans" cxnId="{A99DBB31-002A-426B-AE2F-4B95ECEEC2C9}">
      <dgm:prSet/>
      <dgm:spPr/>
      <dgm:t>
        <a:bodyPr/>
        <a:lstStyle/>
        <a:p>
          <a:endParaRPr lang="ru-RU"/>
        </a:p>
      </dgm:t>
    </dgm:pt>
    <dgm:pt modelId="{71808191-D8B4-4150-AF36-BDF4B81024D3}" type="sibTrans" cxnId="{A99DBB31-002A-426B-AE2F-4B95ECEEC2C9}">
      <dgm:prSet/>
      <dgm:spPr/>
      <dgm:t>
        <a:bodyPr/>
        <a:lstStyle/>
        <a:p>
          <a:endParaRPr lang="ru-RU"/>
        </a:p>
      </dgm:t>
    </dgm:pt>
    <dgm:pt modelId="{A0DBD344-1DA3-44E3-B6A2-1A4FE6D2A565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НОД    НА  ТЕМУ: «ВАЗА  С  ЦВЕТАМИ»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(рисование) </a:t>
          </a:r>
          <a:endParaRPr lang="ru-RU" sz="1800" dirty="0"/>
        </a:p>
      </dgm:t>
    </dgm:pt>
    <dgm:pt modelId="{A4D8CB13-56AF-47C2-A143-E1C78A19D3F4}" type="parTrans" cxnId="{59FC0282-93A4-44F3-9675-83E862672041}">
      <dgm:prSet/>
      <dgm:spPr/>
      <dgm:t>
        <a:bodyPr/>
        <a:lstStyle/>
        <a:p>
          <a:endParaRPr lang="ru-RU"/>
        </a:p>
      </dgm:t>
    </dgm:pt>
    <dgm:pt modelId="{9D65C2EC-5587-484B-AF15-8FAA5FA51749}" type="sibTrans" cxnId="{59FC0282-93A4-44F3-9675-83E862672041}">
      <dgm:prSet/>
      <dgm:spPr/>
      <dgm:t>
        <a:bodyPr/>
        <a:lstStyle/>
        <a:p>
          <a:endParaRPr lang="ru-RU"/>
        </a:p>
      </dgm:t>
    </dgm:pt>
    <dgm:pt modelId="{7AB8C612-4DE5-49B2-B042-BD002541B3F2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КОНСТРУИРОВАНИЕ  ИЗ  БРОСОВОГО МАТЕРИАЛА - ОРИГАМИ«ТЮЛЬПАНЫ» (ячейки из по яиц, трубочки для коктейля, цветная бумага)</a:t>
          </a:r>
          <a:endParaRPr lang="ru-RU" sz="1400" dirty="0"/>
        </a:p>
      </dgm:t>
    </dgm:pt>
    <dgm:pt modelId="{0B84B904-9066-4D7F-87A9-5C100908E78A}" type="parTrans" cxnId="{A3E34EA3-05A6-4716-A7E0-C58EA384E9A8}">
      <dgm:prSet/>
      <dgm:spPr/>
      <dgm:t>
        <a:bodyPr/>
        <a:lstStyle/>
        <a:p>
          <a:endParaRPr lang="ru-RU"/>
        </a:p>
      </dgm:t>
    </dgm:pt>
    <dgm:pt modelId="{9A67372F-418F-43BC-804B-6135661AAB76}" type="sibTrans" cxnId="{A3E34EA3-05A6-4716-A7E0-C58EA384E9A8}">
      <dgm:prSet/>
      <dgm:spPr/>
      <dgm:t>
        <a:bodyPr/>
        <a:lstStyle/>
        <a:p>
          <a:endParaRPr lang="ru-RU"/>
        </a:p>
      </dgm:t>
    </dgm:pt>
    <dgm:pt modelId="{B8CA8C85-5090-41AA-A7D7-D66B189B304B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«ФИАЛКИ» 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(лепка из пластилина с использованием одноразовых стаканчиков)</a:t>
          </a:r>
          <a:endParaRPr lang="ru-RU" sz="1600" dirty="0"/>
        </a:p>
      </dgm:t>
    </dgm:pt>
    <dgm:pt modelId="{824F99B2-424E-4AA4-97FD-FEA94D4A707A}" type="parTrans" cxnId="{E273BA78-8551-4261-A4B4-226C7F1CD331}">
      <dgm:prSet/>
      <dgm:spPr/>
      <dgm:t>
        <a:bodyPr/>
        <a:lstStyle/>
        <a:p>
          <a:endParaRPr lang="ru-RU"/>
        </a:p>
      </dgm:t>
    </dgm:pt>
    <dgm:pt modelId="{AAAEDDF8-F4AE-4DAF-84DC-43C84FAEC35F}" type="sibTrans" cxnId="{E273BA78-8551-4261-A4B4-226C7F1CD331}">
      <dgm:prSet/>
      <dgm:spPr/>
      <dgm:t>
        <a:bodyPr/>
        <a:lstStyle/>
        <a:p>
          <a:endParaRPr lang="ru-RU"/>
        </a:p>
      </dgm:t>
    </dgm:pt>
    <dgm:pt modelId="{3E6BB375-1D7C-4AA0-9562-A9387F10750C}">
      <dgm:prSet phldrT="[Текст]"/>
      <dgm:spPr/>
      <dgm:t>
        <a:bodyPr/>
        <a:lstStyle/>
        <a:p>
          <a:r>
            <a:rPr lang="ru-RU" b="1" i="0" u="sng" dirty="0" smtClean="0">
              <a:latin typeface="Times New Roman" pitchFamily="18" charset="0"/>
              <a:cs typeface="Times New Roman" pitchFamily="18" charset="0"/>
            </a:rPr>
            <a:t>Слушание музыки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: Э</a:t>
          </a:r>
        </a:p>
        <a:p>
          <a:r>
            <a:rPr lang="ru-RU" b="1" i="0" dirty="0" err="1" smtClean="0">
              <a:latin typeface="Times New Roman" pitchFamily="18" charset="0"/>
              <a:cs typeface="Times New Roman" pitchFamily="18" charset="0"/>
            </a:rPr>
            <a:t>рио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latin typeface="Times New Roman" pitchFamily="18" charset="0"/>
              <a:cs typeface="Times New Roman" pitchFamily="18" charset="0"/>
            </a:rPr>
            <a:t>Марикони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 «Капли дождя»,                                                                  Александра </a:t>
          </a:r>
          <a:r>
            <a:rPr lang="ru-RU" b="1" i="0" dirty="0" err="1" smtClean="0">
              <a:latin typeface="Times New Roman" pitchFamily="18" charset="0"/>
              <a:cs typeface="Times New Roman" pitchFamily="18" charset="0"/>
            </a:rPr>
            <a:t>Пахмутова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 «Раненая птица «ПРОСЬБА» «Песня Жаворонка»</a:t>
          </a:r>
          <a:endParaRPr lang="ru-RU" dirty="0"/>
        </a:p>
      </dgm:t>
    </dgm:pt>
    <dgm:pt modelId="{4DB62730-C12D-4E6D-96CB-0B30C1DECBA7}" type="parTrans" cxnId="{D9764A9E-5683-4F11-AE83-49D1C8F0E4C0}">
      <dgm:prSet/>
      <dgm:spPr/>
      <dgm:t>
        <a:bodyPr/>
        <a:lstStyle/>
        <a:p>
          <a:endParaRPr lang="ru-RU"/>
        </a:p>
      </dgm:t>
    </dgm:pt>
    <dgm:pt modelId="{800FC3C2-734D-4BB6-8587-0AFAE5F64D5D}" type="sibTrans" cxnId="{D9764A9E-5683-4F11-AE83-49D1C8F0E4C0}">
      <dgm:prSet/>
      <dgm:spPr/>
      <dgm:t>
        <a:bodyPr/>
        <a:lstStyle/>
        <a:p>
          <a:endParaRPr lang="ru-RU"/>
        </a:p>
      </dgm:t>
    </dgm:pt>
    <dgm:pt modelId="{17315AEC-41BA-4D96-A50B-78050B7DBF6A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КОЛЛЕКТИВНАЯ  РАБОТА 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аппликация  +  рисование «УКРАСИМ   ПЛАНЕТУ  ЦВЕТАМИ»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BB3BC5D-598F-4141-BC0B-78DE7C298F37}" type="parTrans" cxnId="{DA1F5DA8-19A4-478A-BB85-62DC84E81977}">
      <dgm:prSet/>
      <dgm:spPr/>
      <dgm:t>
        <a:bodyPr/>
        <a:lstStyle/>
        <a:p>
          <a:endParaRPr lang="ru-RU"/>
        </a:p>
      </dgm:t>
    </dgm:pt>
    <dgm:pt modelId="{87BA1338-E8C5-4410-84C8-3F27E9FECBDD}" type="sibTrans" cxnId="{DA1F5DA8-19A4-478A-BB85-62DC84E81977}">
      <dgm:prSet/>
      <dgm:spPr/>
      <dgm:t>
        <a:bodyPr/>
        <a:lstStyle/>
        <a:p>
          <a:endParaRPr lang="ru-RU"/>
        </a:p>
      </dgm:t>
    </dgm:pt>
    <dgm:pt modelId="{5C5127D8-5A1E-4185-8CCE-1604B846F7EC}" type="pres">
      <dgm:prSet presAssocID="{A49634D0-990D-4BF2-9E4A-163CC1BEF7B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CB1306-33D5-4B27-A400-4BF413E3868C}" type="pres">
      <dgm:prSet presAssocID="{7B7CC2CF-F06F-4BB8-9B02-5A9EC8839439}" presName="vertOne" presStyleCnt="0"/>
      <dgm:spPr/>
    </dgm:pt>
    <dgm:pt modelId="{57C0EEB9-AAF4-4CDB-AF12-AB02002FFF93}" type="pres">
      <dgm:prSet presAssocID="{7B7CC2CF-F06F-4BB8-9B02-5A9EC8839439}" presName="txOne" presStyleLbl="node0" presStyleIdx="0" presStyleCnt="1" custScaleY="261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E27C4F-1F8A-4F3F-B04E-135AB6C7B00C}" type="pres">
      <dgm:prSet presAssocID="{7B7CC2CF-F06F-4BB8-9B02-5A9EC8839439}" presName="parTransOne" presStyleCnt="0"/>
      <dgm:spPr/>
    </dgm:pt>
    <dgm:pt modelId="{C1229FFD-3A7E-475F-9D74-B9CF0B6E4F8D}" type="pres">
      <dgm:prSet presAssocID="{7B7CC2CF-F06F-4BB8-9B02-5A9EC8839439}" presName="horzOne" presStyleCnt="0"/>
      <dgm:spPr/>
    </dgm:pt>
    <dgm:pt modelId="{3DF315B8-3D57-4EB6-BFDD-A01FA1D4BE71}" type="pres">
      <dgm:prSet presAssocID="{A0DBD344-1DA3-44E3-B6A2-1A4FE6D2A565}" presName="vertTwo" presStyleCnt="0"/>
      <dgm:spPr/>
    </dgm:pt>
    <dgm:pt modelId="{30F760A5-48BF-4158-B83E-AE94AF017221}" type="pres">
      <dgm:prSet presAssocID="{A0DBD344-1DA3-44E3-B6A2-1A4FE6D2A565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088721-E9F1-46D4-9AAB-8841D73A90EB}" type="pres">
      <dgm:prSet presAssocID="{A0DBD344-1DA3-44E3-B6A2-1A4FE6D2A565}" presName="horzTwo" presStyleCnt="0"/>
      <dgm:spPr/>
    </dgm:pt>
    <dgm:pt modelId="{A80F78F4-637F-4C81-8F18-8033BD90FA43}" type="pres">
      <dgm:prSet presAssocID="{9D65C2EC-5587-484B-AF15-8FAA5FA51749}" presName="sibSpaceTwo" presStyleCnt="0"/>
      <dgm:spPr/>
    </dgm:pt>
    <dgm:pt modelId="{EE927357-6AA9-4E20-83EB-A280E3D1F57B}" type="pres">
      <dgm:prSet presAssocID="{7AB8C612-4DE5-49B2-B042-BD002541B3F2}" presName="vertTwo" presStyleCnt="0"/>
      <dgm:spPr/>
    </dgm:pt>
    <dgm:pt modelId="{C1FEAEE2-B150-43DA-AB0F-5937DB52F307}" type="pres">
      <dgm:prSet presAssocID="{7AB8C612-4DE5-49B2-B042-BD002541B3F2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A1FA02-5F0C-43E4-97E8-53F97867ACCF}" type="pres">
      <dgm:prSet presAssocID="{7AB8C612-4DE5-49B2-B042-BD002541B3F2}" presName="horzTwo" presStyleCnt="0"/>
      <dgm:spPr/>
    </dgm:pt>
    <dgm:pt modelId="{542650FF-95D9-4CCE-A03A-45B559CF6F52}" type="pres">
      <dgm:prSet presAssocID="{9A67372F-418F-43BC-804B-6135661AAB76}" presName="sibSpaceTwo" presStyleCnt="0"/>
      <dgm:spPr/>
    </dgm:pt>
    <dgm:pt modelId="{646365A8-E98C-40C8-9CDF-8166013864B9}" type="pres">
      <dgm:prSet presAssocID="{17315AEC-41BA-4D96-A50B-78050B7DBF6A}" presName="vertTwo" presStyleCnt="0"/>
      <dgm:spPr/>
    </dgm:pt>
    <dgm:pt modelId="{9E8A7FF2-1409-4182-8C50-4E1B1EA3245E}" type="pres">
      <dgm:prSet presAssocID="{17315AEC-41BA-4D96-A50B-78050B7DBF6A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A5F1E9-F81B-4ED8-9D74-AB312972FB07}" type="pres">
      <dgm:prSet presAssocID="{17315AEC-41BA-4D96-A50B-78050B7DBF6A}" presName="horzTwo" presStyleCnt="0"/>
      <dgm:spPr/>
    </dgm:pt>
    <dgm:pt modelId="{6062AC44-7F48-468E-A7BC-B027EB94F3E0}" type="pres">
      <dgm:prSet presAssocID="{87BA1338-E8C5-4410-84C8-3F27E9FECBDD}" presName="sibSpaceTwo" presStyleCnt="0"/>
      <dgm:spPr/>
    </dgm:pt>
    <dgm:pt modelId="{43F938D7-B666-4A41-8E8F-3808E3014D0C}" type="pres">
      <dgm:prSet presAssocID="{B8CA8C85-5090-41AA-A7D7-D66B189B304B}" presName="vertTwo" presStyleCnt="0"/>
      <dgm:spPr/>
    </dgm:pt>
    <dgm:pt modelId="{F7DEA01E-41C2-4CAE-B058-F6B621DC0C3B}" type="pres">
      <dgm:prSet presAssocID="{B8CA8C85-5090-41AA-A7D7-D66B189B304B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75EB4F-64E7-43E7-B50F-D07328DA4220}" type="pres">
      <dgm:prSet presAssocID="{B8CA8C85-5090-41AA-A7D7-D66B189B304B}" presName="horzTwo" presStyleCnt="0"/>
      <dgm:spPr/>
    </dgm:pt>
    <dgm:pt modelId="{35FCC9AC-7E68-499D-AAEE-40E248DD6D3C}" type="pres">
      <dgm:prSet presAssocID="{AAAEDDF8-F4AE-4DAF-84DC-43C84FAEC35F}" presName="sibSpaceTwo" presStyleCnt="0"/>
      <dgm:spPr/>
    </dgm:pt>
    <dgm:pt modelId="{3D98E05D-20ED-4DA7-A383-A8C4F1D7AD94}" type="pres">
      <dgm:prSet presAssocID="{3E6BB375-1D7C-4AA0-9562-A9387F10750C}" presName="vertTwo" presStyleCnt="0"/>
      <dgm:spPr/>
    </dgm:pt>
    <dgm:pt modelId="{0FFBA16B-8926-4C70-BABE-75089E1555EE}" type="pres">
      <dgm:prSet presAssocID="{3E6BB375-1D7C-4AA0-9562-A9387F10750C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CB561D-6AB3-4909-895F-31F341DDB06D}" type="pres">
      <dgm:prSet presAssocID="{3E6BB375-1D7C-4AA0-9562-A9387F10750C}" presName="horzTwo" presStyleCnt="0"/>
      <dgm:spPr/>
    </dgm:pt>
  </dgm:ptLst>
  <dgm:cxnLst>
    <dgm:cxn modelId="{23B41B02-6558-4E85-BCF4-1D2AD2775F38}" type="presOf" srcId="{A0DBD344-1DA3-44E3-B6A2-1A4FE6D2A565}" destId="{30F760A5-48BF-4158-B83E-AE94AF017221}" srcOrd="0" destOrd="0" presId="urn:microsoft.com/office/officeart/2005/8/layout/hierarchy4"/>
    <dgm:cxn modelId="{5F7069E0-4E82-4606-8D35-00B48508977F}" type="presOf" srcId="{A49634D0-990D-4BF2-9E4A-163CC1BEF7B9}" destId="{5C5127D8-5A1E-4185-8CCE-1604B846F7EC}" srcOrd="0" destOrd="0" presId="urn:microsoft.com/office/officeart/2005/8/layout/hierarchy4"/>
    <dgm:cxn modelId="{F87F171A-363B-4458-8AAD-C641F2C10B32}" type="presOf" srcId="{7B7CC2CF-F06F-4BB8-9B02-5A9EC8839439}" destId="{57C0EEB9-AAF4-4CDB-AF12-AB02002FFF93}" srcOrd="0" destOrd="0" presId="urn:microsoft.com/office/officeart/2005/8/layout/hierarchy4"/>
    <dgm:cxn modelId="{092E205C-0B08-4EF9-A666-FCB5B4EE3E5E}" type="presOf" srcId="{17315AEC-41BA-4D96-A50B-78050B7DBF6A}" destId="{9E8A7FF2-1409-4182-8C50-4E1B1EA3245E}" srcOrd="0" destOrd="0" presId="urn:microsoft.com/office/officeart/2005/8/layout/hierarchy4"/>
    <dgm:cxn modelId="{7DF59040-0507-45A7-986B-E6F03F7E2048}" type="presOf" srcId="{B8CA8C85-5090-41AA-A7D7-D66B189B304B}" destId="{F7DEA01E-41C2-4CAE-B058-F6B621DC0C3B}" srcOrd="0" destOrd="0" presId="urn:microsoft.com/office/officeart/2005/8/layout/hierarchy4"/>
    <dgm:cxn modelId="{74BD61FC-0532-436D-9D43-0F288B4A6F80}" type="presOf" srcId="{3E6BB375-1D7C-4AA0-9562-A9387F10750C}" destId="{0FFBA16B-8926-4C70-BABE-75089E1555EE}" srcOrd="0" destOrd="0" presId="urn:microsoft.com/office/officeart/2005/8/layout/hierarchy4"/>
    <dgm:cxn modelId="{A99DBB31-002A-426B-AE2F-4B95ECEEC2C9}" srcId="{A49634D0-990D-4BF2-9E4A-163CC1BEF7B9}" destId="{7B7CC2CF-F06F-4BB8-9B02-5A9EC8839439}" srcOrd="0" destOrd="0" parTransId="{500A03B4-C2CD-4276-B737-136A97E8E58E}" sibTransId="{71808191-D8B4-4150-AF36-BDF4B81024D3}"/>
    <dgm:cxn modelId="{AE1A9DD1-AF04-4498-BBDB-1A7A65D6EC76}" type="presOf" srcId="{7AB8C612-4DE5-49B2-B042-BD002541B3F2}" destId="{C1FEAEE2-B150-43DA-AB0F-5937DB52F307}" srcOrd="0" destOrd="0" presId="urn:microsoft.com/office/officeart/2005/8/layout/hierarchy4"/>
    <dgm:cxn modelId="{E273BA78-8551-4261-A4B4-226C7F1CD331}" srcId="{7B7CC2CF-F06F-4BB8-9B02-5A9EC8839439}" destId="{B8CA8C85-5090-41AA-A7D7-D66B189B304B}" srcOrd="3" destOrd="0" parTransId="{824F99B2-424E-4AA4-97FD-FEA94D4A707A}" sibTransId="{AAAEDDF8-F4AE-4DAF-84DC-43C84FAEC35F}"/>
    <dgm:cxn modelId="{59FC0282-93A4-44F3-9675-83E862672041}" srcId="{7B7CC2CF-F06F-4BB8-9B02-5A9EC8839439}" destId="{A0DBD344-1DA3-44E3-B6A2-1A4FE6D2A565}" srcOrd="0" destOrd="0" parTransId="{A4D8CB13-56AF-47C2-A143-E1C78A19D3F4}" sibTransId="{9D65C2EC-5587-484B-AF15-8FAA5FA51749}"/>
    <dgm:cxn modelId="{D9764A9E-5683-4F11-AE83-49D1C8F0E4C0}" srcId="{7B7CC2CF-F06F-4BB8-9B02-5A9EC8839439}" destId="{3E6BB375-1D7C-4AA0-9562-A9387F10750C}" srcOrd="4" destOrd="0" parTransId="{4DB62730-C12D-4E6D-96CB-0B30C1DECBA7}" sibTransId="{800FC3C2-734D-4BB6-8587-0AFAE5F64D5D}"/>
    <dgm:cxn modelId="{DA1F5DA8-19A4-478A-BB85-62DC84E81977}" srcId="{7B7CC2CF-F06F-4BB8-9B02-5A9EC8839439}" destId="{17315AEC-41BA-4D96-A50B-78050B7DBF6A}" srcOrd="2" destOrd="0" parTransId="{EBB3BC5D-598F-4141-BC0B-78DE7C298F37}" sibTransId="{87BA1338-E8C5-4410-84C8-3F27E9FECBDD}"/>
    <dgm:cxn modelId="{A3E34EA3-05A6-4716-A7E0-C58EA384E9A8}" srcId="{7B7CC2CF-F06F-4BB8-9B02-5A9EC8839439}" destId="{7AB8C612-4DE5-49B2-B042-BD002541B3F2}" srcOrd="1" destOrd="0" parTransId="{0B84B904-9066-4D7F-87A9-5C100908E78A}" sibTransId="{9A67372F-418F-43BC-804B-6135661AAB76}"/>
    <dgm:cxn modelId="{8EDB4DFE-18E4-49F2-ADF4-E96BF01A135B}" type="presParOf" srcId="{5C5127D8-5A1E-4185-8CCE-1604B846F7EC}" destId="{5CCB1306-33D5-4B27-A400-4BF413E3868C}" srcOrd="0" destOrd="0" presId="urn:microsoft.com/office/officeart/2005/8/layout/hierarchy4"/>
    <dgm:cxn modelId="{3B74E704-8A69-45D3-8E80-BBECFD8A813C}" type="presParOf" srcId="{5CCB1306-33D5-4B27-A400-4BF413E3868C}" destId="{57C0EEB9-AAF4-4CDB-AF12-AB02002FFF93}" srcOrd="0" destOrd="0" presId="urn:microsoft.com/office/officeart/2005/8/layout/hierarchy4"/>
    <dgm:cxn modelId="{663038CF-C283-4E30-A0E6-6C92D79A065F}" type="presParOf" srcId="{5CCB1306-33D5-4B27-A400-4BF413E3868C}" destId="{9FE27C4F-1F8A-4F3F-B04E-135AB6C7B00C}" srcOrd="1" destOrd="0" presId="urn:microsoft.com/office/officeart/2005/8/layout/hierarchy4"/>
    <dgm:cxn modelId="{561FD7B5-CD24-4A29-AE4D-F9539EFE7E2C}" type="presParOf" srcId="{5CCB1306-33D5-4B27-A400-4BF413E3868C}" destId="{C1229FFD-3A7E-475F-9D74-B9CF0B6E4F8D}" srcOrd="2" destOrd="0" presId="urn:microsoft.com/office/officeart/2005/8/layout/hierarchy4"/>
    <dgm:cxn modelId="{FFDFB2E4-2D85-45A4-A4A8-1801BD275287}" type="presParOf" srcId="{C1229FFD-3A7E-475F-9D74-B9CF0B6E4F8D}" destId="{3DF315B8-3D57-4EB6-BFDD-A01FA1D4BE71}" srcOrd="0" destOrd="0" presId="urn:microsoft.com/office/officeart/2005/8/layout/hierarchy4"/>
    <dgm:cxn modelId="{CCB92E89-5503-4948-B43B-10C7DB4A91A0}" type="presParOf" srcId="{3DF315B8-3D57-4EB6-BFDD-A01FA1D4BE71}" destId="{30F760A5-48BF-4158-B83E-AE94AF017221}" srcOrd="0" destOrd="0" presId="urn:microsoft.com/office/officeart/2005/8/layout/hierarchy4"/>
    <dgm:cxn modelId="{4E8B5730-6A3A-4A1A-A5D1-196C0A5B3F9D}" type="presParOf" srcId="{3DF315B8-3D57-4EB6-BFDD-A01FA1D4BE71}" destId="{E8088721-E9F1-46D4-9AAB-8841D73A90EB}" srcOrd="1" destOrd="0" presId="urn:microsoft.com/office/officeart/2005/8/layout/hierarchy4"/>
    <dgm:cxn modelId="{78B55684-09E1-4990-9C4C-A9E804BA1CD8}" type="presParOf" srcId="{C1229FFD-3A7E-475F-9D74-B9CF0B6E4F8D}" destId="{A80F78F4-637F-4C81-8F18-8033BD90FA43}" srcOrd="1" destOrd="0" presId="urn:microsoft.com/office/officeart/2005/8/layout/hierarchy4"/>
    <dgm:cxn modelId="{2F0105B0-10FA-44F2-86CA-6B1F8933017C}" type="presParOf" srcId="{C1229FFD-3A7E-475F-9D74-B9CF0B6E4F8D}" destId="{EE927357-6AA9-4E20-83EB-A280E3D1F57B}" srcOrd="2" destOrd="0" presId="urn:microsoft.com/office/officeart/2005/8/layout/hierarchy4"/>
    <dgm:cxn modelId="{8ACC2DB2-D2A8-4182-936B-D41E3BB51EF5}" type="presParOf" srcId="{EE927357-6AA9-4E20-83EB-A280E3D1F57B}" destId="{C1FEAEE2-B150-43DA-AB0F-5937DB52F307}" srcOrd="0" destOrd="0" presId="urn:microsoft.com/office/officeart/2005/8/layout/hierarchy4"/>
    <dgm:cxn modelId="{681DD710-45B7-4F6D-99C2-B7D575318044}" type="presParOf" srcId="{EE927357-6AA9-4E20-83EB-A280E3D1F57B}" destId="{8BA1FA02-5F0C-43E4-97E8-53F97867ACCF}" srcOrd="1" destOrd="0" presId="urn:microsoft.com/office/officeart/2005/8/layout/hierarchy4"/>
    <dgm:cxn modelId="{FA40F252-0F5E-47D6-9060-55AEB971FE34}" type="presParOf" srcId="{C1229FFD-3A7E-475F-9D74-B9CF0B6E4F8D}" destId="{542650FF-95D9-4CCE-A03A-45B559CF6F52}" srcOrd="3" destOrd="0" presId="urn:microsoft.com/office/officeart/2005/8/layout/hierarchy4"/>
    <dgm:cxn modelId="{B13EFE8C-5162-4238-B9CD-EDEDF027A49D}" type="presParOf" srcId="{C1229FFD-3A7E-475F-9D74-B9CF0B6E4F8D}" destId="{646365A8-E98C-40C8-9CDF-8166013864B9}" srcOrd="4" destOrd="0" presId="urn:microsoft.com/office/officeart/2005/8/layout/hierarchy4"/>
    <dgm:cxn modelId="{76B97EFF-E12D-4DF0-A155-DE2B003866EE}" type="presParOf" srcId="{646365A8-E98C-40C8-9CDF-8166013864B9}" destId="{9E8A7FF2-1409-4182-8C50-4E1B1EA3245E}" srcOrd="0" destOrd="0" presId="urn:microsoft.com/office/officeart/2005/8/layout/hierarchy4"/>
    <dgm:cxn modelId="{02BA6908-E7B6-4F0E-8777-07BA2813540D}" type="presParOf" srcId="{646365A8-E98C-40C8-9CDF-8166013864B9}" destId="{39A5F1E9-F81B-4ED8-9D74-AB312972FB07}" srcOrd="1" destOrd="0" presId="urn:microsoft.com/office/officeart/2005/8/layout/hierarchy4"/>
    <dgm:cxn modelId="{D6EC335F-9099-4E3E-BD51-A791C4BEA172}" type="presParOf" srcId="{C1229FFD-3A7E-475F-9D74-B9CF0B6E4F8D}" destId="{6062AC44-7F48-468E-A7BC-B027EB94F3E0}" srcOrd="5" destOrd="0" presId="urn:microsoft.com/office/officeart/2005/8/layout/hierarchy4"/>
    <dgm:cxn modelId="{24697DC8-654F-4BA1-ACEB-27C1AEC02968}" type="presParOf" srcId="{C1229FFD-3A7E-475F-9D74-B9CF0B6E4F8D}" destId="{43F938D7-B666-4A41-8E8F-3808E3014D0C}" srcOrd="6" destOrd="0" presId="urn:microsoft.com/office/officeart/2005/8/layout/hierarchy4"/>
    <dgm:cxn modelId="{9F30B4D6-EDBD-4F02-BEB4-A2C12E93F75A}" type="presParOf" srcId="{43F938D7-B666-4A41-8E8F-3808E3014D0C}" destId="{F7DEA01E-41C2-4CAE-B058-F6B621DC0C3B}" srcOrd="0" destOrd="0" presId="urn:microsoft.com/office/officeart/2005/8/layout/hierarchy4"/>
    <dgm:cxn modelId="{159B1D70-4E72-4B31-9F9C-FF88DF25B400}" type="presParOf" srcId="{43F938D7-B666-4A41-8E8F-3808E3014D0C}" destId="{5575EB4F-64E7-43E7-B50F-D07328DA4220}" srcOrd="1" destOrd="0" presId="urn:microsoft.com/office/officeart/2005/8/layout/hierarchy4"/>
    <dgm:cxn modelId="{B0733305-589E-4BA3-BAE7-C03958F32D70}" type="presParOf" srcId="{C1229FFD-3A7E-475F-9D74-B9CF0B6E4F8D}" destId="{35FCC9AC-7E68-499D-AAEE-40E248DD6D3C}" srcOrd="7" destOrd="0" presId="urn:microsoft.com/office/officeart/2005/8/layout/hierarchy4"/>
    <dgm:cxn modelId="{E43EDCFB-23E8-42ED-A43C-48D145C5E696}" type="presParOf" srcId="{C1229FFD-3A7E-475F-9D74-B9CF0B6E4F8D}" destId="{3D98E05D-20ED-4DA7-A383-A8C4F1D7AD94}" srcOrd="8" destOrd="0" presId="urn:microsoft.com/office/officeart/2005/8/layout/hierarchy4"/>
    <dgm:cxn modelId="{07076E32-C420-4D0B-B07C-8E624888241C}" type="presParOf" srcId="{3D98E05D-20ED-4DA7-A383-A8C4F1D7AD94}" destId="{0FFBA16B-8926-4C70-BABE-75089E1555EE}" srcOrd="0" destOrd="0" presId="urn:microsoft.com/office/officeart/2005/8/layout/hierarchy4"/>
    <dgm:cxn modelId="{9B5CE23F-2000-4615-9015-768E9C45BDD5}" type="presParOf" srcId="{3D98E05D-20ED-4DA7-A383-A8C4F1D7AD94}" destId="{41CB561D-6AB3-4909-895F-31F341DDB06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1C0A90-7D6D-40A6-9BA7-2EA16676C74A}" type="doc">
      <dgm:prSet loTypeId="urn:microsoft.com/office/officeart/2005/8/layout/hierarchy4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CFF776-045F-48FA-84A3-B96D5BA4D82F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КОММУНИКАЦИЯ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3E2E057-A8B9-43BB-B228-FCFF5F0EB05D}" type="parTrans" cxnId="{D2BEE1B1-7F24-40F4-80E1-C1FB457A649F}">
      <dgm:prSet/>
      <dgm:spPr/>
      <dgm:t>
        <a:bodyPr/>
        <a:lstStyle/>
        <a:p>
          <a:endParaRPr lang="ru-RU"/>
        </a:p>
      </dgm:t>
    </dgm:pt>
    <dgm:pt modelId="{8C3C3D4E-E72F-41D1-BC25-7EB638FE62D1}" type="sibTrans" cxnId="{D2BEE1B1-7F24-40F4-80E1-C1FB457A649F}">
      <dgm:prSet/>
      <dgm:spPr/>
      <dgm:t>
        <a:bodyPr/>
        <a:lstStyle/>
        <a:p>
          <a:endParaRPr lang="ru-RU"/>
        </a:p>
      </dgm:t>
    </dgm:pt>
    <dgm:pt modelId="{2E705AA4-94D0-4BD3-9F8B-6441AEF38D97}">
      <dgm:prSet phldrT="[Текст]" custT="1"/>
      <dgm:spPr/>
      <dgm:t>
        <a:bodyPr/>
        <a:lstStyle/>
        <a:p>
          <a:pPr rtl="0"/>
          <a:r>
            <a:rPr kumimoji="0" lang="ru-RU" sz="2200" b="1" i="0" u="sng" strike="noStrike" spc="150" normalizeH="0" baseline="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НОД по развитию речи</a:t>
          </a:r>
          <a:r>
            <a:rPr kumimoji="0" lang="ru-RU" sz="2200" b="1" i="0" u="none" strike="noStrike" spc="150" normalizeH="0" baseline="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                                        Составление рассказа на тему: «Полевой цветок»                 </a:t>
          </a:r>
          <a:r>
            <a:rPr kumimoji="0" lang="ru-RU" sz="1600" b="1" i="0" u="none" strike="noStrike" spc="150" normalizeH="0" baseline="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( с использованием </a:t>
          </a:r>
          <a:r>
            <a:rPr kumimoji="0" lang="ru-RU" sz="1600" b="1" i="0" u="none" strike="noStrike" spc="150" normalizeH="0" baseline="0" dirty="0" err="1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мнемотаблицы</a:t>
          </a:r>
          <a:r>
            <a:rPr kumimoji="0" lang="ru-RU" sz="1600" b="1" i="0" u="none" strike="noStrike" spc="150" normalizeH="0" baseline="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 )</a:t>
          </a:r>
        </a:p>
        <a:p>
          <a:pPr rtl="0"/>
          <a:endParaRPr kumimoji="0" lang="ru-RU" sz="2200" b="1" i="0" u="none" strike="noStrike" spc="150" normalizeH="0" baseline="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rtl="0"/>
          <a:endParaRPr lang="ru-RU" sz="2200" dirty="0"/>
        </a:p>
      </dgm:t>
    </dgm:pt>
    <dgm:pt modelId="{58B921EB-2559-4308-BE9C-C47E90F10876}" type="parTrans" cxnId="{DC2F7844-4249-4FC0-923A-B03BFDD06C35}">
      <dgm:prSet/>
      <dgm:spPr/>
      <dgm:t>
        <a:bodyPr/>
        <a:lstStyle/>
        <a:p>
          <a:endParaRPr lang="ru-RU"/>
        </a:p>
      </dgm:t>
    </dgm:pt>
    <dgm:pt modelId="{9FD35F67-0E27-4F17-A654-65706E188906}" type="sibTrans" cxnId="{DC2F7844-4249-4FC0-923A-B03BFDD06C35}">
      <dgm:prSet/>
      <dgm:spPr/>
      <dgm:t>
        <a:bodyPr/>
        <a:lstStyle/>
        <a:p>
          <a:endParaRPr lang="ru-RU"/>
        </a:p>
      </dgm:t>
    </dgm:pt>
    <dgm:pt modelId="{0793A563-85E6-4D7D-9343-4878132739E8}">
      <dgm:prSet phldrT="[Текст]" custT="1"/>
      <dgm:spPr/>
      <dgm:t>
        <a:bodyPr/>
        <a:lstStyle/>
        <a:p>
          <a:r>
            <a:rPr lang="ru-RU" sz="1800" b="1" u="sng" dirty="0" smtClean="0">
              <a:latin typeface="Times New Roman" pitchFamily="18" charset="0"/>
              <a:cs typeface="Times New Roman" pitchFamily="18" charset="0"/>
            </a:rPr>
            <a:t>ЧТЕНИЕ ХУДОЖЕСТВЕННОЙ ЛИТЕРАТУРЫ:                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Пословицы и загадки о Земле. </a:t>
          </a:r>
        </a:p>
        <a:p>
          <a:r>
            <a:rPr lang="ru-RU" sz="1800" b="1" dirty="0" smtClean="0"/>
            <a:t>Я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 Драгунский «Земля», Пермяк «Для чего руки нужны»</a:t>
          </a:r>
        </a:p>
        <a:p>
          <a:r>
            <a:rPr lang="ru-RU" sz="1800" b="1" u="none" dirty="0" smtClean="0">
              <a:latin typeface="Times New Roman" pitchFamily="18" charset="0"/>
              <a:cs typeface="Times New Roman" pitchFamily="18" charset="0"/>
            </a:rPr>
            <a:t>Т.А. </a:t>
          </a:r>
          <a:r>
            <a:rPr lang="ru-RU" sz="1800" b="1" u="none" dirty="0" err="1" smtClean="0">
              <a:latin typeface="Times New Roman" pitchFamily="18" charset="0"/>
              <a:cs typeface="Times New Roman" pitchFamily="18" charset="0"/>
            </a:rPr>
            <a:t>Шарыгина</a:t>
          </a:r>
          <a:r>
            <a:rPr lang="ru-RU" sz="1800" b="1" u="none" dirty="0" smtClean="0">
              <a:latin typeface="Times New Roman" pitchFamily="18" charset="0"/>
              <a:cs typeface="Times New Roman" pitchFamily="18" charset="0"/>
            </a:rPr>
            <a:t> «Сказки»,  В. Даль «Старик годовик»,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,  Л.Бианки «Лесная газета»</a:t>
          </a:r>
          <a:endParaRPr lang="ru-RU" sz="1800" b="1" u="sng" dirty="0">
            <a:latin typeface="Times New Roman" pitchFamily="18" charset="0"/>
            <a:cs typeface="Times New Roman" pitchFamily="18" charset="0"/>
          </a:endParaRPr>
        </a:p>
      </dgm:t>
    </dgm:pt>
    <dgm:pt modelId="{41392DDA-3FBE-4D4D-BBEF-D01CC9BE9F84}" type="sibTrans" cxnId="{35A1505B-5563-4DB7-A9F0-C3D237754A7D}">
      <dgm:prSet/>
      <dgm:spPr/>
      <dgm:t>
        <a:bodyPr/>
        <a:lstStyle/>
        <a:p>
          <a:endParaRPr lang="ru-RU"/>
        </a:p>
      </dgm:t>
    </dgm:pt>
    <dgm:pt modelId="{B68D5FF3-AD2A-463E-A059-05318B840CD9}" type="parTrans" cxnId="{35A1505B-5563-4DB7-A9F0-C3D237754A7D}">
      <dgm:prSet/>
      <dgm:spPr/>
      <dgm:t>
        <a:bodyPr/>
        <a:lstStyle/>
        <a:p>
          <a:endParaRPr lang="ru-RU"/>
        </a:p>
      </dgm:t>
    </dgm:pt>
    <dgm:pt modelId="{8F569007-0FA3-441B-A5E6-E8156EB3E60D}">
      <dgm:prSet/>
      <dgm:spPr/>
      <dgm:t>
        <a:bodyPr/>
        <a:lstStyle/>
        <a:p>
          <a:pPr algn="l"/>
          <a:r>
            <a:rPr lang="ru-RU" b="1" u="sng" dirty="0" smtClean="0"/>
            <a:t>НОД  по развитию лексико-грамматических </a:t>
          </a:r>
          <a:r>
            <a:rPr lang="ru-RU" b="1" dirty="0" smtClean="0"/>
            <a:t>категорий. 1.Тема: "Цветы луговые»;</a:t>
          </a:r>
        </a:p>
        <a:p>
          <a:pPr algn="l"/>
          <a:r>
            <a:rPr lang="ru-RU" b="1" dirty="0" smtClean="0"/>
            <a:t> 2. Тема: «Садовые цветы»</a:t>
          </a:r>
        </a:p>
        <a:p>
          <a:pPr algn="l"/>
          <a:endParaRPr lang="ru-RU" dirty="0"/>
        </a:p>
      </dgm:t>
    </dgm:pt>
    <dgm:pt modelId="{C9A200AC-D109-4B76-A061-6EA74B308ECD}" type="parTrans" cxnId="{E888A6A3-1621-4C9A-8453-E8240346E12D}">
      <dgm:prSet/>
      <dgm:spPr/>
      <dgm:t>
        <a:bodyPr/>
        <a:lstStyle/>
        <a:p>
          <a:endParaRPr lang="ru-RU"/>
        </a:p>
      </dgm:t>
    </dgm:pt>
    <dgm:pt modelId="{F7DEA3B1-4807-4286-8107-FD9A6F2CB647}" type="sibTrans" cxnId="{E888A6A3-1621-4C9A-8453-E8240346E12D}">
      <dgm:prSet/>
      <dgm:spPr/>
      <dgm:t>
        <a:bodyPr/>
        <a:lstStyle/>
        <a:p>
          <a:endParaRPr lang="ru-RU"/>
        </a:p>
      </dgm:t>
    </dgm:pt>
    <dgm:pt modelId="{C53C87E0-E700-4A92-BB33-D0DD898A5957}" type="pres">
      <dgm:prSet presAssocID="{691C0A90-7D6D-40A6-9BA7-2EA16676C74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51E41CE-C552-4CFC-89D6-5E53D1D871D4}" type="pres">
      <dgm:prSet presAssocID="{39CFF776-045F-48FA-84A3-B96D5BA4D82F}" presName="vertOne" presStyleCnt="0"/>
      <dgm:spPr/>
    </dgm:pt>
    <dgm:pt modelId="{F4953BCD-DE3E-4AFE-A982-8EADD6B518E2}" type="pres">
      <dgm:prSet presAssocID="{39CFF776-045F-48FA-84A3-B96D5BA4D82F}" presName="txOne" presStyleLbl="node0" presStyleIdx="0" presStyleCnt="1" custScaleY="154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34B674-FF2A-4945-BE69-B314C935505B}" type="pres">
      <dgm:prSet presAssocID="{39CFF776-045F-48FA-84A3-B96D5BA4D82F}" presName="parTransOne" presStyleCnt="0"/>
      <dgm:spPr/>
    </dgm:pt>
    <dgm:pt modelId="{54E77873-C6CF-44A7-BF63-B4DC60698977}" type="pres">
      <dgm:prSet presAssocID="{39CFF776-045F-48FA-84A3-B96D5BA4D82F}" presName="horzOne" presStyleCnt="0"/>
      <dgm:spPr/>
    </dgm:pt>
    <dgm:pt modelId="{D6BF4D80-46BE-4730-9AEF-BE5A0021D9E5}" type="pres">
      <dgm:prSet presAssocID="{2E705AA4-94D0-4BD3-9F8B-6441AEF38D97}" presName="vertTwo" presStyleCnt="0"/>
      <dgm:spPr/>
    </dgm:pt>
    <dgm:pt modelId="{361396A0-DB09-4CBE-951B-0E64010D6A39}" type="pres">
      <dgm:prSet presAssocID="{2E705AA4-94D0-4BD3-9F8B-6441AEF38D97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63919B-9ED5-4C6A-A956-1EAED3C84938}" type="pres">
      <dgm:prSet presAssocID="{2E705AA4-94D0-4BD3-9F8B-6441AEF38D97}" presName="horzTwo" presStyleCnt="0"/>
      <dgm:spPr/>
    </dgm:pt>
    <dgm:pt modelId="{EDB6900B-F021-4F03-8E96-F5751C531D21}" type="pres">
      <dgm:prSet presAssocID="{9FD35F67-0E27-4F17-A654-65706E188906}" presName="sibSpaceTwo" presStyleCnt="0"/>
      <dgm:spPr/>
    </dgm:pt>
    <dgm:pt modelId="{1F96FE35-B999-4E20-BCFA-4D74C6B469BF}" type="pres">
      <dgm:prSet presAssocID="{8F569007-0FA3-441B-A5E6-E8156EB3E60D}" presName="vertTwo" presStyleCnt="0"/>
      <dgm:spPr/>
    </dgm:pt>
    <dgm:pt modelId="{E23D7259-C839-4A43-8648-5FF5EFEC9853}" type="pres">
      <dgm:prSet presAssocID="{8F569007-0FA3-441B-A5E6-E8156EB3E60D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C42211-1A88-4012-938D-4086891B3492}" type="pres">
      <dgm:prSet presAssocID="{8F569007-0FA3-441B-A5E6-E8156EB3E60D}" presName="horzTwo" presStyleCnt="0"/>
      <dgm:spPr/>
    </dgm:pt>
    <dgm:pt modelId="{BCBF9561-A8B6-4824-AC11-33DB923D3A72}" type="pres">
      <dgm:prSet presAssocID="{F7DEA3B1-4807-4286-8107-FD9A6F2CB647}" presName="sibSpaceTwo" presStyleCnt="0"/>
      <dgm:spPr/>
    </dgm:pt>
    <dgm:pt modelId="{0EB317C3-3530-4A9E-BF2B-3E62808A6EA3}" type="pres">
      <dgm:prSet presAssocID="{0793A563-85E6-4D7D-9343-4878132739E8}" presName="vertTwo" presStyleCnt="0"/>
      <dgm:spPr/>
    </dgm:pt>
    <dgm:pt modelId="{4A5F8E77-0499-43F9-B590-884DBCB0005D}" type="pres">
      <dgm:prSet presAssocID="{0793A563-85E6-4D7D-9343-4878132739E8}" presName="txTwo" presStyleLbl="node2" presStyleIdx="2" presStyleCnt="3" custLinFactNeighborX="-1615" custLinFactNeighborY="22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12C671-1464-4A34-8273-0ADB5D04145B}" type="pres">
      <dgm:prSet presAssocID="{0793A563-85E6-4D7D-9343-4878132739E8}" presName="horzTwo" presStyleCnt="0"/>
      <dgm:spPr/>
    </dgm:pt>
  </dgm:ptLst>
  <dgm:cxnLst>
    <dgm:cxn modelId="{177C5676-1FA6-4D72-9085-3EA3B0633E78}" type="presOf" srcId="{2E705AA4-94D0-4BD3-9F8B-6441AEF38D97}" destId="{361396A0-DB09-4CBE-951B-0E64010D6A39}" srcOrd="0" destOrd="0" presId="urn:microsoft.com/office/officeart/2005/8/layout/hierarchy4"/>
    <dgm:cxn modelId="{8D6506DE-1E63-4B08-9F29-872665C3A381}" type="presOf" srcId="{39CFF776-045F-48FA-84A3-B96D5BA4D82F}" destId="{F4953BCD-DE3E-4AFE-A982-8EADD6B518E2}" srcOrd="0" destOrd="0" presId="urn:microsoft.com/office/officeart/2005/8/layout/hierarchy4"/>
    <dgm:cxn modelId="{D2BEE1B1-7F24-40F4-80E1-C1FB457A649F}" srcId="{691C0A90-7D6D-40A6-9BA7-2EA16676C74A}" destId="{39CFF776-045F-48FA-84A3-B96D5BA4D82F}" srcOrd="0" destOrd="0" parTransId="{73E2E057-A8B9-43BB-B228-FCFF5F0EB05D}" sibTransId="{8C3C3D4E-E72F-41D1-BC25-7EB638FE62D1}"/>
    <dgm:cxn modelId="{8B55E934-C863-483B-A62E-7F37EC7C96E9}" type="presOf" srcId="{0793A563-85E6-4D7D-9343-4878132739E8}" destId="{4A5F8E77-0499-43F9-B590-884DBCB0005D}" srcOrd="0" destOrd="0" presId="urn:microsoft.com/office/officeart/2005/8/layout/hierarchy4"/>
    <dgm:cxn modelId="{DC2F7844-4249-4FC0-923A-B03BFDD06C35}" srcId="{39CFF776-045F-48FA-84A3-B96D5BA4D82F}" destId="{2E705AA4-94D0-4BD3-9F8B-6441AEF38D97}" srcOrd="0" destOrd="0" parTransId="{58B921EB-2559-4308-BE9C-C47E90F10876}" sibTransId="{9FD35F67-0E27-4F17-A654-65706E188906}"/>
    <dgm:cxn modelId="{C61EA4B3-A615-49EE-B776-BB47EC133292}" type="presOf" srcId="{8F569007-0FA3-441B-A5E6-E8156EB3E60D}" destId="{E23D7259-C839-4A43-8648-5FF5EFEC9853}" srcOrd="0" destOrd="0" presId="urn:microsoft.com/office/officeart/2005/8/layout/hierarchy4"/>
    <dgm:cxn modelId="{35A1505B-5563-4DB7-A9F0-C3D237754A7D}" srcId="{39CFF776-045F-48FA-84A3-B96D5BA4D82F}" destId="{0793A563-85E6-4D7D-9343-4878132739E8}" srcOrd="2" destOrd="0" parTransId="{B68D5FF3-AD2A-463E-A059-05318B840CD9}" sibTransId="{41392DDA-3FBE-4D4D-BBEF-D01CC9BE9F84}"/>
    <dgm:cxn modelId="{E888A6A3-1621-4C9A-8453-E8240346E12D}" srcId="{39CFF776-045F-48FA-84A3-B96D5BA4D82F}" destId="{8F569007-0FA3-441B-A5E6-E8156EB3E60D}" srcOrd="1" destOrd="0" parTransId="{C9A200AC-D109-4B76-A061-6EA74B308ECD}" sibTransId="{F7DEA3B1-4807-4286-8107-FD9A6F2CB647}"/>
    <dgm:cxn modelId="{87C1659F-9584-4887-84D9-55132F808917}" type="presOf" srcId="{691C0A90-7D6D-40A6-9BA7-2EA16676C74A}" destId="{C53C87E0-E700-4A92-BB33-D0DD898A5957}" srcOrd="0" destOrd="0" presId="urn:microsoft.com/office/officeart/2005/8/layout/hierarchy4"/>
    <dgm:cxn modelId="{6804AC5D-4BF7-46B2-A72A-925E07A96D03}" type="presParOf" srcId="{C53C87E0-E700-4A92-BB33-D0DD898A5957}" destId="{751E41CE-C552-4CFC-89D6-5E53D1D871D4}" srcOrd="0" destOrd="0" presId="urn:microsoft.com/office/officeart/2005/8/layout/hierarchy4"/>
    <dgm:cxn modelId="{9B3557A9-2D1A-4689-A33F-E062DE02C834}" type="presParOf" srcId="{751E41CE-C552-4CFC-89D6-5E53D1D871D4}" destId="{F4953BCD-DE3E-4AFE-A982-8EADD6B518E2}" srcOrd="0" destOrd="0" presId="urn:microsoft.com/office/officeart/2005/8/layout/hierarchy4"/>
    <dgm:cxn modelId="{34EAF2EE-DD1D-4405-AAE7-A26BD480A42F}" type="presParOf" srcId="{751E41CE-C552-4CFC-89D6-5E53D1D871D4}" destId="{2534B674-FF2A-4945-BE69-B314C935505B}" srcOrd="1" destOrd="0" presId="urn:microsoft.com/office/officeart/2005/8/layout/hierarchy4"/>
    <dgm:cxn modelId="{370EDDD9-B1FC-478D-A279-EF6417B75689}" type="presParOf" srcId="{751E41CE-C552-4CFC-89D6-5E53D1D871D4}" destId="{54E77873-C6CF-44A7-BF63-B4DC60698977}" srcOrd="2" destOrd="0" presId="urn:microsoft.com/office/officeart/2005/8/layout/hierarchy4"/>
    <dgm:cxn modelId="{FFB56C40-A5E6-4555-B3EB-888F73FC6E54}" type="presParOf" srcId="{54E77873-C6CF-44A7-BF63-B4DC60698977}" destId="{D6BF4D80-46BE-4730-9AEF-BE5A0021D9E5}" srcOrd="0" destOrd="0" presId="urn:microsoft.com/office/officeart/2005/8/layout/hierarchy4"/>
    <dgm:cxn modelId="{43CE8679-9ED2-49C7-ACE4-A17FFB026709}" type="presParOf" srcId="{D6BF4D80-46BE-4730-9AEF-BE5A0021D9E5}" destId="{361396A0-DB09-4CBE-951B-0E64010D6A39}" srcOrd="0" destOrd="0" presId="urn:microsoft.com/office/officeart/2005/8/layout/hierarchy4"/>
    <dgm:cxn modelId="{505F09AE-D311-4542-9DD0-B1ACBCF44F94}" type="presParOf" srcId="{D6BF4D80-46BE-4730-9AEF-BE5A0021D9E5}" destId="{7663919B-9ED5-4C6A-A956-1EAED3C84938}" srcOrd="1" destOrd="0" presId="urn:microsoft.com/office/officeart/2005/8/layout/hierarchy4"/>
    <dgm:cxn modelId="{2F45B8CD-0184-44D5-B703-A756AFE804E3}" type="presParOf" srcId="{54E77873-C6CF-44A7-BF63-B4DC60698977}" destId="{EDB6900B-F021-4F03-8E96-F5751C531D21}" srcOrd="1" destOrd="0" presId="urn:microsoft.com/office/officeart/2005/8/layout/hierarchy4"/>
    <dgm:cxn modelId="{3F2F3A07-DE2D-4618-AFA5-2812011477E6}" type="presParOf" srcId="{54E77873-C6CF-44A7-BF63-B4DC60698977}" destId="{1F96FE35-B999-4E20-BCFA-4D74C6B469BF}" srcOrd="2" destOrd="0" presId="urn:microsoft.com/office/officeart/2005/8/layout/hierarchy4"/>
    <dgm:cxn modelId="{83E8C180-149E-4821-BFE2-72D19DD5C2DB}" type="presParOf" srcId="{1F96FE35-B999-4E20-BCFA-4D74C6B469BF}" destId="{E23D7259-C839-4A43-8648-5FF5EFEC9853}" srcOrd="0" destOrd="0" presId="urn:microsoft.com/office/officeart/2005/8/layout/hierarchy4"/>
    <dgm:cxn modelId="{2E02E52A-D43F-4840-887B-B7D9166076B9}" type="presParOf" srcId="{1F96FE35-B999-4E20-BCFA-4D74C6B469BF}" destId="{2CC42211-1A88-4012-938D-4086891B3492}" srcOrd="1" destOrd="0" presId="urn:microsoft.com/office/officeart/2005/8/layout/hierarchy4"/>
    <dgm:cxn modelId="{CFCE42CE-C190-4CE2-A2AE-3A93E648C2B1}" type="presParOf" srcId="{54E77873-C6CF-44A7-BF63-B4DC60698977}" destId="{BCBF9561-A8B6-4824-AC11-33DB923D3A72}" srcOrd="3" destOrd="0" presId="urn:microsoft.com/office/officeart/2005/8/layout/hierarchy4"/>
    <dgm:cxn modelId="{5B9D0A38-502C-493E-BFCC-0674FBBD4622}" type="presParOf" srcId="{54E77873-C6CF-44A7-BF63-B4DC60698977}" destId="{0EB317C3-3530-4A9E-BF2B-3E62808A6EA3}" srcOrd="4" destOrd="0" presId="urn:microsoft.com/office/officeart/2005/8/layout/hierarchy4"/>
    <dgm:cxn modelId="{C3A599BF-27BC-4CFD-8D57-4EF86A3C7BD4}" type="presParOf" srcId="{0EB317C3-3530-4A9E-BF2B-3E62808A6EA3}" destId="{4A5F8E77-0499-43F9-B590-884DBCB0005D}" srcOrd="0" destOrd="0" presId="urn:microsoft.com/office/officeart/2005/8/layout/hierarchy4"/>
    <dgm:cxn modelId="{DC9F6613-FDCF-495C-A42A-A1520B9EEFDE}" type="presParOf" srcId="{0EB317C3-3530-4A9E-BF2B-3E62808A6EA3}" destId="{7812C671-1464-4A34-8273-0ADB5D04145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C3ED41-2D27-45A4-93B5-478707842348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39D9DE-22FC-4BAC-83EF-697EF927EBA6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СОЦИАЛЬНО-КОММУНИКАТИВНОЕ  РАЗВИТИЕ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55100BAC-D7D7-48A7-B7A8-5CD581766C16}" type="parTrans" cxnId="{E44B6600-4B9D-44F9-AC44-F34024013618}">
      <dgm:prSet/>
      <dgm:spPr/>
      <dgm:t>
        <a:bodyPr/>
        <a:lstStyle/>
        <a:p>
          <a:endParaRPr lang="ru-RU"/>
        </a:p>
      </dgm:t>
    </dgm:pt>
    <dgm:pt modelId="{4C3503E4-DFE9-48C5-94B3-9E10D2D2EEE1}" type="sibTrans" cxnId="{E44B6600-4B9D-44F9-AC44-F34024013618}">
      <dgm:prSet/>
      <dgm:spPr/>
      <dgm:t>
        <a:bodyPr/>
        <a:lstStyle/>
        <a:p>
          <a:endParaRPr lang="ru-RU"/>
        </a:p>
      </dgm:t>
    </dgm:pt>
    <dgm:pt modelId="{B04FB4A4-7EF8-409C-B2ED-B0A6E8D77592}">
      <dgm:prSet phldrT="[Текст]" custT="1"/>
      <dgm:spPr/>
      <dgm:t>
        <a:bodyPr/>
        <a:lstStyle/>
        <a:p>
          <a:r>
            <a:rPr lang="ru-RU" sz="2000" b="1" u="sng" dirty="0" smtClean="0">
              <a:latin typeface="Times New Roman" pitchFamily="18" charset="0"/>
              <a:cs typeface="Times New Roman" pitchFamily="18" charset="0"/>
            </a:rPr>
            <a:t>Сюжетно-ролевые иг</a:t>
          </a:r>
          <a:r>
            <a:rPr lang="ru-RU" sz="2000" u="sng" dirty="0" smtClean="0">
              <a:latin typeface="Times New Roman" pitchFamily="18" charset="0"/>
              <a:cs typeface="Times New Roman" pitchFamily="18" charset="0"/>
            </a:rPr>
            <a:t>ры:</a:t>
          </a:r>
        </a:p>
        <a:p>
          <a:r>
            <a:rPr lang="ru-RU" sz="2000" u="none" dirty="0" smtClean="0">
              <a:latin typeface="Times New Roman" pitchFamily="18" charset="0"/>
              <a:cs typeface="Times New Roman" pitchFamily="18" charset="0"/>
            </a:rPr>
            <a:t>*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« Спасем лес от пожара»,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*«Защитники природы»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1424040-D35B-4689-91CE-13D125FAEDA8}" type="parTrans" cxnId="{543ADD03-4E17-4A40-841F-64172A350E60}">
      <dgm:prSet/>
      <dgm:spPr/>
      <dgm:t>
        <a:bodyPr/>
        <a:lstStyle/>
        <a:p>
          <a:endParaRPr lang="ru-RU"/>
        </a:p>
      </dgm:t>
    </dgm:pt>
    <dgm:pt modelId="{A1C4EB71-713D-41CA-9F3D-35CBFC8D4ABA}" type="sibTrans" cxnId="{543ADD03-4E17-4A40-841F-64172A350E60}">
      <dgm:prSet/>
      <dgm:spPr/>
      <dgm:t>
        <a:bodyPr/>
        <a:lstStyle/>
        <a:p>
          <a:endParaRPr lang="ru-RU"/>
        </a:p>
      </dgm:t>
    </dgm:pt>
    <dgm:pt modelId="{18D06FEC-126E-4B0C-B759-C4A3ACACE49C}">
      <dgm:prSet phldrT="[Текст]" custT="1"/>
      <dgm:spPr/>
      <dgm:t>
        <a:bodyPr/>
        <a:lstStyle/>
        <a:p>
          <a:r>
            <a:rPr lang="ru-RU" sz="2000" b="1" u="sng" dirty="0" smtClean="0">
              <a:latin typeface="Times New Roman" pitchFamily="18" charset="0"/>
              <a:cs typeface="Times New Roman" pitchFamily="18" charset="0"/>
            </a:rPr>
            <a:t>Настольно-печатные игры</a:t>
          </a:r>
          <a:r>
            <a:rPr lang="ru-RU" sz="2000" u="sng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*Лото «Овощи и фрукты»,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*Экологическое домино,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*«Времена года»</a:t>
          </a:r>
        </a:p>
      </dgm:t>
    </dgm:pt>
    <dgm:pt modelId="{4267A192-0816-4504-A2E4-21866760697C}" type="parTrans" cxnId="{E8402C7D-EC76-4ABE-9DF3-6E07E80A689B}">
      <dgm:prSet/>
      <dgm:spPr/>
      <dgm:t>
        <a:bodyPr/>
        <a:lstStyle/>
        <a:p>
          <a:endParaRPr lang="ru-RU"/>
        </a:p>
      </dgm:t>
    </dgm:pt>
    <dgm:pt modelId="{9083F276-817E-4DC9-AD81-2877F0C2AE13}" type="sibTrans" cxnId="{E8402C7D-EC76-4ABE-9DF3-6E07E80A689B}">
      <dgm:prSet/>
      <dgm:spPr/>
      <dgm:t>
        <a:bodyPr/>
        <a:lstStyle/>
        <a:p>
          <a:endParaRPr lang="ru-RU"/>
        </a:p>
      </dgm:t>
    </dgm:pt>
    <dgm:pt modelId="{F1C3390A-504C-4A09-BC5B-9A72B9642AEE}">
      <dgm:prSet custT="1"/>
      <dgm:spPr/>
      <dgm:t>
        <a:bodyPr/>
        <a:lstStyle/>
        <a:p>
          <a:r>
            <a:rPr lang="ru-RU" sz="2000" b="1" u="sng" dirty="0" smtClean="0">
              <a:latin typeface="Times New Roman" pitchFamily="18" charset="0"/>
              <a:cs typeface="Times New Roman" pitchFamily="18" charset="0"/>
            </a:rPr>
            <a:t>ТРУД:</a:t>
          </a:r>
        </a:p>
        <a:p>
          <a:r>
            <a:rPr lang="ru-RU" sz="2000" b="1" u="none" dirty="0" smtClean="0">
              <a:latin typeface="Times New Roman" pitchFamily="18" charset="0"/>
              <a:cs typeface="Times New Roman" pitchFamily="18" charset="0"/>
            </a:rPr>
            <a:t>* </a:t>
          </a:r>
          <a:r>
            <a:rPr lang="ru-RU" sz="2000" b="0" u="none" dirty="0" smtClean="0">
              <a:latin typeface="Times New Roman" pitchFamily="18" charset="0"/>
              <a:cs typeface="Times New Roman" pitchFamily="18" charset="0"/>
            </a:rPr>
            <a:t>в уголке природы, </a:t>
          </a:r>
        </a:p>
        <a:p>
          <a:r>
            <a:rPr lang="ru-RU" sz="2000" b="0" u="none" dirty="0" smtClean="0">
              <a:latin typeface="Times New Roman" pitchFamily="18" charset="0"/>
              <a:cs typeface="Times New Roman" pitchFamily="18" charset="0"/>
            </a:rPr>
            <a:t>* на участке.</a:t>
          </a:r>
          <a:endParaRPr lang="ru-RU" sz="2000" b="0" u="none" dirty="0">
            <a:latin typeface="Times New Roman" pitchFamily="18" charset="0"/>
            <a:cs typeface="Times New Roman" pitchFamily="18" charset="0"/>
          </a:endParaRPr>
        </a:p>
      </dgm:t>
    </dgm:pt>
    <dgm:pt modelId="{AF9E546E-14B3-4AED-87E9-683F6516B219}" type="parTrans" cxnId="{021D84B2-D99B-491D-BC67-61D324593275}">
      <dgm:prSet/>
      <dgm:spPr/>
      <dgm:t>
        <a:bodyPr/>
        <a:lstStyle/>
        <a:p>
          <a:endParaRPr lang="ru-RU"/>
        </a:p>
      </dgm:t>
    </dgm:pt>
    <dgm:pt modelId="{5B4FFF30-6A32-4BA8-A6AF-2D2BEF47EC47}" type="sibTrans" cxnId="{021D84B2-D99B-491D-BC67-61D324593275}">
      <dgm:prSet/>
      <dgm:spPr/>
      <dgm:t>
        <a:bodyPr/>
        <a:lstStyle/>
        <a:p>
          <a:endParaRPr lang="ru-RU"/>
        </a:p>
      </dgm:t>
    </dgm:pt>
    <dgm:pt modelId="{80CF1DF8-2116-46DA-840E-353EE2EEB9E0}">
      <dgm:prSet custT="1"/>
      <dgm:spPr/>
      <dgm:t>
        <a:bodyPr/>
        <a:lstStyle/>
        <a:p>
          <a:r>
            <a:rPr lang="ru-RU" sz="2000" b="1" u="sng" dirty="0" err="1" smtClean="0">
              <a:latin typeface="Times New Roman" pitchFamily="18" charset="0"/>
              <a:cs typeface="Times New Roman" pitchFamily="18" charset="0"/>
            </a:rPr>
            <a:t>Эксперимента-льная</a:t>
          </a:r>
          <a:r>
            <a:rPr lang="ru-RU" sz="2000" b="1" u="sng" dirty="0" smtClean="0">
              <a:latin typeface="Times New Roman" pitchFamily="18" charset="0"/>
              <a:cs typeface="Times New Roman" pitchFamily="18" charset="0"/>
            </a:rPr>
            <a:t> деятельность 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Опыты с водой, землей, песком и глиной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4D31CBE-B52D-4186-A5D0-615EBF8C703F}" type="parTrans" cxnId="{0EACA31F-CF37-4845-BB4C-965149FC5267}">
      <dgm:prSet/>
      <dgm:spPr/>
      <dgm:t>
        <a:bodyPr/>
        <a:lstStyle/>
        <a:p>
          <a:endParaRPr lang="ru-RU"/>
        </a:p>
      </dgm:t>
    </dgm:pt>
    <dgm:pt modelId="{D47F2AF0-9968-4FED-85EE-6691B85E8074}" type="sibTrans" cxnId="{0EACA31F-CF37-4845-BB4C-965149FC5267}">
      <dgm:prSet/>
      <dgm:spPr/>
      <dgm:t>
        <a:bodyPr/>
        <a:lstStyle/>
        <a:p>
          <a:endParaRPr lang="ru-RU"/>
        </a:p>
      </dgm:t>
    </dgm:pt>
    <dgm:pt modelId="{60A3A70A-586A-4858-9002-7CDEBAD652FC}" type="pres">
      <dgm:prSet presAssocID="{B1C3ED41-2D27-45A4-93B5-4787078423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DA8B26-F44E-484C-BBE1-C04C4E558667}" type="pres">
      <dgm:prSet presAssocID="{5C39D9DE-22FC-4BAC-83EF-697EF927EBA6}" presName="vertOne" presStyleCnt="0"/>
      <dgm:spPr/>
    </dgm:pt>
    <dgm:pt modelId="{E970BA25-A589-435E-BBD5-7CACE39E180E}" type="pres">
      <dgm:prSet presAssocID="{5C39D9DE-22FC-4BAC-83EF-697EF927EBA6}" presName="txOne" presStyleLbl="node0" presStyleIdx="0" presStyleCnt="1" custScaleY="238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F168E9-28C5-4F62-9D06-C17A38D07715}" type="pres">
      <dgm:prSet presAssocID="{5C39D9DE-22FC-4BAC-83EF-697EF927EBA6}" presName="parTransOne" presStyleCnt="0"/>
      <dgm:spPr/>
    </dgm:pt>
    <dgm:pt modelId="{E1D5525D-4623-411E-96E1-E3AE1784E2C2}" type="pres">
      <dgm:prSet presAssocID="{5C39D9DE-22FC-4BAC-83EF-697EF927EBA6}" presName="horzOne" presStyleCnt="0"/>
      <dgm:spPr/>
    </dgm:pt>
    <dgm:pt modelId="{B9EC80E9-BDEB-4E82-9055-F9A37976F2A3}" type="pres">
      <dgm:prSet presAssocID="{B04FB4A4-7EF8-409C-B2ED-B0A6E8D77592}" presName="vertTwo" presStyleCnt="0"/>
      <dgm:spPr/>
    </dgm:pt>
    <dgm:pt modelId="{CFDC8194-5E4E-4288-A709-D042C8A562A2}" type="pres">
      <dgm:prSet presAssocID="{B04FB4A4-7EF8-409C-B2ED-B0A6E8D77592}" presName="txTwo" presStyleLbl="node2" presStyleIdx="0" presStyleCnt="4" custLinFactNeighborX="5019" custLinFactNeighborY="-2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1B9EA7-31DF-4369-AA46-5C7E40053CB6}" type="pres">
      <dgm:prSet presAssocID="{B04FB4A4-7EF8-409C-B2ED-B0A6E8D77592}" presName="horzTwo" presStyleCnt="0"/>
      <dgm:spPr/>
    </dgm:pt>
    <dgm:pt modelId="{C4075CB5-0646-4B96-AAAE-C2EA580D30F5}" type="pres">
      <dgm:prSet presAssocID="{A1C4EB71-713D-41CA-9F3D-35CBFC8D4ABA}" presName="sibSpaceTwo" presStyleCnt="0"/>
      <dgm:spPr/>
    </dgm:pt>
    <dgm:pt modelId="{56D4E84F-F84F-4D47-B1D6-5C5247EC3732}" type="pres">
      <dgm:prSet presAssocID="{18D06FEC-126E-4B0C-B759-C4A3ACACE49C}" presName="vertTwo" presStyleCnt="0"/>
      <dgm:spPr/>
    </dgm:pt>
    <dgm:pt modelId="{86796940-1C40-4D17-9442-ADE9D648EB95}" type="pres">
      <dgm:prSet presAssocID="{18D06FEC-126E-4B0C-B759-C4A3ACACE49C}" presName="txTwo" presStyleLbl="node2" presStyleIdx="1" presStyleCnt="4" custLinFactNeighborX="2253" custLinFactNeighborY="-2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E93165-9B7E-43C7-BC78-841DA5CEAAE3}" type="pres">
      <dgm:prSet presAssocID="{18D06FEC-126E-4B0C-B759-C4A3ACACE49C}" presName="horzTwo" presStyleCnt="0"/>
      <dgm:spPr/>
    </dgm:pt>
    <dgm:pt modelId="{F9CDF98E-03C8-4004-A29B-9B556D33BA9E}" type="pres">
      <dgm:prSet presAssocID="{9083F276-817E-4DC9-AD81-2877F0C2AE13}" presName="sibSpaceTwo" presStyleCnt="0"/>
      <dgm:spPr/>
    </dgm:pt>
    <dgm:pt modelId="{C6FD4B3B-C8B5-4B82-8367-BACF047DE961}" type="pres">
      <dgm:prSet presAssocID="{F1C3390A-504C-4A09-BC5B-9A72B9642AEE}" presName="vertTwo" presStyleCnt="0"/>
      <dgm:spPr/>
    </dgm:pt>
    <dgm:pt modelId="{E383E02B-D5DD-4C4D-8B92-DC8CCD49B846}" type="pres">
      <dgm:prSet presAssocID="{F1C3390A-504C-4A09-BC5B-9A72B9642AEE}" presName="txTwo" presStyleLbl="node2" presStyleIdx="2" presStyleCnt="4" custLinFactX="5122" custLinFactNeighborX="100000" custLinFactNeighborY="-2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1F835B-7717-4997-9BCF-4E0202926B1D}" type="pres">
      <dgm:prSet presAssocID="{F1C3390A-504C-4A09-BC5B-9A72B9642AEE}" presName="horzTwo" presStyleCnt="0"/>
      <dgm:spPr/>
    </dgm:pt>
    <dgm:pt modelId="{0254E01D-4AA0-4FB7-9A58-E3040643A772}" type="pres">
      <dgm:prSet presAssocID="{5B4FFF30-6A32-4BA8-A6AF-2D2BEF47EC47}" presName="sibSpaceTwo" presStyleCnt="0"/>
      <dgm:spPr/>
    </dgm:pt>
    <dgm:pt modelId="{B2A5589A-D881-4186-84F0-4DFEA38F7F5C}" type="pres">
      <dgm:prSet presAssocID="{80CF1DF8-2116-46DA-840E-353EE2EEB9E0}" presName="vertTwo" presStyleCnt="0"/>
      <dgm:spPr/>
    </dgm:pt>
    <dgm:pt modelId="{10AF39FB-DD40-4E4F-B5BC-A4E14D05739A}" type="pres">
      <dgm:prSet presAssocID="{80CF1DF8-2116-46DA-840E-353EE2EEB9E0}" presName="txTwo" presStyleLbl="node2" presStyleIdx="3" presStyleCnt="4" custLinFactX="-8912" custLinFactNeighborX="-100000" custLinFactNeighborY="-2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A0B89B-E4DC-463D-9F15-868C856F0673}" type="pres">
      <dgm:prSet presAssocID="{80CF1DF8-2116-46DA-840E-353EE2EEB9E0}" presName="horzTwo" presStyleCnt="0"/>
      <dgm:spPr/>
    </dgm:pt>
  </dgm:ptLst>
  <dgm:cxnLst>
    <dgm:cxn modelId="{C5838983-882F-464A-B4BC-8D9844CC9DEE}" type="presOf" srcId="{B04FB4A4-7EF8-409C-B2ED-B0A6E8D77592}" destId="{CFDC8194-5E4E-4288-A709-D042C8A562A2}" srcOrd="0" destOrd="0" presId="urn:microsoft.com/office/officeart/2005/8/layout/hierarchy4"/>
    <dgm:cxn modelId="{41421CEC-F9F6-4368-99E0-48C05547BE7F}" type="presOf" srcId="{18D06FEC-126E-4B0C-B759-C4A3ACACE49C}" destId="{86796940-1C40-4D17-9442-ADE9D648EB95}" srcOrd="0" destOrd="0" presId="urn:microsoft.com/office/officeart/2005/8/layout/hierarchy4"/>
    <dgm:cxn modelId="{DE13F589-8232-4E5E-89F6-A86C218B4C1F}" type="presOf" srcId="{B1C3ED41-2D27-45A4-93B5-478707842348}" destId="{60A3A70A-586A-4858-9002-7CDEBAD652FC}" srcOrd="0" destOrd="0" presId="urn:microsoft.com/office/officeart/2005/8/layout/hierarchy4"/>
    <dgm:cxn modelId="{021D84B2-D99B-491D-BC67-61D324593275}" srcId="{5C39D9DE-22FC-4BAC-83EF-697EF927EBA6}" destId="{F1C3390A-504C-4A09-BC5B-9A72B9642AEE}" srcOrd="2" destOrd="0" parTransId="{AF9E546E-14B3-4AED-87E9-683F6516B219}" sibTransId="{5B4FFF30-6A32-4BA8-A6AF-2D2BEF47EC47}"/>
    <dgm:cxn modelId="{6D2A4E3C-3876-426D-946C-26C1426C9B02}" type="presOf" srcId="{F1C3390A-504C-4A09-BC5B-9A72B9642AEE}" destId="{E383E02B-D5DD-4C4D-8B92-DC8CCD49B846}" srcOrd="0" destOrd="0" presId="urn:microsoft.com/office/officeart/2005/8/layout/hierarchy4"/>
    <dgm:cxn modelId="{DFAE9E2F-69FC-43AA-B769-7499EC37490C}" type="presOf" srcId="{5C39D9DE-22FC-4BAC-83EF-697EF927EBA6}" destId="{E970BA25-A589-435E-BBD5-7CACE39E180E}" srcOrd="0" destOrd="0" presId="urn:microsoft.com/office/officeart/2005/8/layout/hierarchy4"/>
    <dgm:cxn modelId="{924A04A9-C0D9-4722-BBC4-860142058D6F}" type="presOf" srcId="{80CF1DF8-2116-46DA-840E-353EE2EEB9E0}" destId="{10AF39FB-DD40-4E4F-B5BC-A4E14D05739A}" srcOrd="0" destOrd="0" presId="urn:microsoft.com/office/officeart/2005/8/layout/hierarchy4"/>
    <dgm:cxn modelId="{0EACA31F-CF37-4845-BB4C-965149FC5267}" srcId="{5C39D9DE-22FC-4BAC-83EF-697EF927EBA6}" destId="{80CF1DF8-2116-46DA-840E-353EE2EEB9E0}" srcOrd="3" destOrd="0" parTransId="{44D31CBE-B52D-4186-A5D0-615EBF8C703F}" sibTransId="{D47F2AF0-9968-4FED-85EE-6691B85E8074}"/>
    <dgm:cxn modelId="{543ADD03-4E17-4A40-841F-64172A350E60}" srcId="{5C39D9DE-22FC-4BAC-83EF-697EF927EBA6}" destId="{B04FB4A4-7EF8-409C-B2ED-B0A6E8D77592}" srcOrd="0" destOrd="0" parTransId="{91424040-D35B-4689-91CE-13D125FAEDA8}" sibTransId="{A1C4EB71-713D-41CA-9F3D-35CBFC8D4ABA}"/>
    <dgm:cxn modelId="{E8402C7D-EC76-4ABE-9DF3-6E07E80A689B}" srcId="{5C39D9DE-22FC-4BAC-83EF-697EF927EBA6}" destId="{18D06FEC-126E-4B0C-B759-C4A3ACACE49C}" srcOrd="1" destOrd="0" parTransId="{4267A192-0816-4504-A2E4-21866760697C}" sibTransId="{9083F276-817E-4DC9-AD81-2877F0C2AE13}"/>
    <dgm:cxn modelId="{E44B6600-4B9D-44F9-AC44-F34024013618}" srcId="{B1C3ED41-2D27-45A4-93B5-478707842348}" destId="{5C39D9DE-22FC-4BAC-83EF-697EF927EBA6}" srcOrd="0" destOrd="0" parTransId="{55100BAC-D7D7-48A7-B7A8-5CD581766C16}" sibTransId="{4C3503E4-DFE9-48C5-94B3-9E10D2D2EEE1}"/>
    <dgm:cxn modelId="{212906B2-343A-4A4D-B017-CC7240D73AD2}" type="presParOf" srcId="{60A3A70A-586A-4858-9002-7CDEBAD652FC}" destId="{C9DA8B26-F44E-484C-BBE1-C04C4E558667}" srcOrd="0" destOrd="0" presId="urn:microsoft.com/office/officeart/2005/8/layout/hierarchy4"/>
    <dgm:cxn modelId="{4A7912BE-3169-4156-9706-3A02CEDE3951}" type="presParOf" srcId="{C9DA8B26-F44E-484C-BBE1-C04C4E558667}" destId="{E970BA25-A589-435E-BBD5-7CACE39E180E}" srcOrd="0" destOrd="0" presId="urn:microsoft.com/office/officeart/2005/8/layout/hierarchy4"/>
    <dgm:cxn modelId="{9731A86B-F411-45C4-A96A-B5311D484F49}" type="presParOf" srcId="{C9DA8B26-F44E-484C-BBE1-C04C4E558667}" destId="{18F168E9-28C5-4F62-9D06-C17A38D07715}" srcOrd="1" destOrd="0" presId="urn:microsoft.com/office/officeart/2005/8/layout/hierarchy4"/>
    <dgm:cxn modelId="{4E6D4975-9ECF-4D3A-8038-A033532E9948}" type="presParOf" srcId="{C9DA8B26-F44E-484C-BBE1-C04C4E558667}" destId="{E1D5525D-4623-411E-96E1-E3AE1784E2C2}" srcOrd="2" destOrd="0" presId="urn:microsoft.com/office/officeart/2005/8/layout/hierarchy4"/>
    <dgm:cxn modelId="{B387BD85-B10F-4629-B406-D730FB4320C2}" type="presParOf" srcId="{E1D5525D-4623-411E-96E1-E3AE1784E2C2}" destId="{B9EC80E9-BDEB-4E82-9055-F9A37976F2A3}" srcOrd="0" destOrd="0" presId="urn:microsoft.com/office/officeart/2005/8/layout/hierarchy4"/>
    <dgm:cxn modelId="{D6C93C48-BA50-4637-866E-5434D67182EB}" type="presParOf" srcId="{B9EC80E9-BDEB-4E82-9055-F9A37976F2A3}" destId="{CFDC8194-5E4E-4288-A709-D042C8A562A2}" srcOrd="0" destOrd="0" presId="urn:microsoft.com/office/officeart/2005/8/layout/hierarchy4"/>
    <dgm:cxn modelId="{CB4A0FE6-0571-4845-8974-B1E504165A3B}" type="presParOf" srcId="{B9EC80E9-BDEB-4E82-9055-F9A37976F2A3}" destId="{0B1B9EA7-31DF-4369-AA46-5C7E40053CB6}" srcOrd="1" destOrd="0" presId="urn:microsoft.com/office/officeart/2005/8/layout/hierarchy4"/>
    <dgm:cxn modelId="{40F05D42-C86F-46BE-801A-16CC2FF6FE27}" type="presParOf" srcId="{E1D5525D-4623-411E-96E1-E3AE1784E2C2}" destId="{C4075CB5-0646-4B96-AAAE-C2EA580D30F5}" srcOrd="1" destOrd="0" presId="urn:microsoft.com/office/officeart/2005/8/layout/hierarchy4"/>
    <dgm:cxn modelId="{0B37EF12-5C85-449D-8EDE-43652A486B51}" type="presParOf" srcId="{E1D5525D-4623-411E-96E1-E3AE1784E2C2}" destId="{56D4E84F-F84F-4D47-B1D6-5C5247EC3732}" srcOrd="2" destOrd="0" presId="urn:microsoft.com/office/officeart/2005/8/layout/hierarchy4"/>
    <dgm:cxn modelId="{8F3234BC-24C1-4126-9F8C-2C7F4AD3FA84}" type="presParOf" srcId="{56D4E84F-F84F-4D47-B1D6-5C5247EC3732}" destId="{86796940-1C40-4D17-9442-ADE9D648EB95}" srcOrd="0" destOrd="0" presId="urn:microsoft.com/office/officeart/2005/8/layout/hierarchy4"/>
    <dgm:cxn modelId="{FAC49693-149A-41E5-B38C-46A6D4480CA4}" type="presParOf" srcId="{56D4E84F-F84F-4D47-B1D6-5C5247EC3732}" destId="{3FE93165-9B7E-43C7-BC78-841DA5CEAAE3}" srcOrd="1" destOrd="0" presId="urn:microsoft.com/office/officeart/2005/8/layout/hierarchy4"/>
    <dgm:cxn modelId="{B6266623-96ED-497B-9AED-2B86B7F9BDA4}" type="presParOf" srcId="{E1D5525D-4623-411E-96E1-E3AE1784E2C2}" destId="{F9CDF98E-03C8-4004-A29B-9B556D33BA9E}" srcOrd="3" destOrd="0" presId="urn:microsoft.com/office/officeart/2005/8/layout/hierarchy4"/>
    <dgm:cxn modelId="{667883B8-A80F-4C4E-87F1-9557F4C170E9}" type="presParOf" srcId="{E1D5525D-4623-411E-96E1-E3AE1784E2C2}" destId="{C6FD4B3B-C8B5-4B82-8367-BACF047DE961}" srcOrd="4" destOrd="0" presId="urn:microsoft.com/office/officeart/2005/8/layout/hierarchy4"/>
    <dgm:cxn modelId="{86D389B0-3EA4-487D-891B-87ADF1027481}" type="presParOf" srcId="{C6FD4B3B-C8B5-4B82-8367-BACF047DE961}" destId="{E383E02B-D5DD-4C4D-8B92-DC8CCD49B846}" srcOrd="0" destOrd="0" presId="urn:microsoft.com/office/officeart/2005/8/layout/hierarchy4"/>
    <dgm:cxn modelId="{6E5DCB05-CB71-489D-88A6-03DA3CB82262}" type="presParOf" srcId="{C6FD4B3B-C8B5-4B82-8367-BACF047DE961}" destId="{711F835B-7717-4997-9BCF-4E0202926B1D}" srcOrd="1" destOrd="0" presId="urn:microsoft.com/office/officeart/2005/8/layout/hierarchy4"/>
    <dgm:cxn modelId="{BFF016C6-A7EF-4573-9A2F-714AEE929541}" type="presParOf" srcId="{E1D5525D-4623-411E-96E1-E3AE1784E2C2}" destId="{0254E01D-4AA0-4FB7-9A58-E3040643A772}" srcOrd="5" destOrd="0" presId="urn:microsoft.com/office/officeart/2005/8/layout/hierarchy4"/>
    <dgm:cxn modelId="{1E235852-36B4-49DA-987B-6C3D12CA3502}" type="presParOf" srcId="{E1D5525D-4623-411E-96E1-E3AE1784E2C2}" destId="{B2A5589A-D881-4186-84F0-4DFEA38F7F5C}" srcOrd="6" destOrd="0" presId="urn:microsoft.com/office/officeart/2005/8/layout/hierarchy4"/>
    <dgm:cxn modelId="{9C894DAB-FA56-42A6-ACCF-8A9277B52D93}" type="presParOf" srcId="{B2A5589A-D881-4186-84F0-4DFEA38F7F5C}" destId="{10AF39FB-DD40-4E4F-B5BC-A4E14D05739A}" srcOrd="0" destOrd="0" presId="urn:microsoft.com/office/officeart/2005/8/layout/hierarchy4"/>
    <dgm:cxn modelId="{7C3B57BA-6614-4B2F-A4A4-44728A20843D}" type="presParOf" srcId="{B2A5589A-D881-4186-84F0-4DFEA38F7F5C}" destId="{F6A0B89B-E4DC-463D-9F15-868C856F067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AECDFE-4A4A-47A4-8C65-B252FCF84DA3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A7B009-6188-437F-B2E9-7D430ADEBCF4}">
      <dgm:prSet phldrT="[Текст]" custT="1"/>
      <dgm:spPr/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ФИЗИЧЕСКОЕ  РАЗВИТИЕ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4518208A-04B7-4D79-8EB0-8ED689D85F37}" type="parTrans" cxnId="{6D942BB8-FE6B-47B6-AEDB-E8858F4D5CA1}">
      <dgm:prSet/>
      <dgm:spPr/>
      <dgm:t>
        <a:bodyPr/>
        <a:lstStyle/>
        <a:p>
          <a:endParaRPr lang="ru-RU"/>
        </a:p>
      </dgm:t>
    </dgm:pt>
    <dgm:pt modelId="{6C403BBD-5020-45A8-8AC1-0F1FDC9A600B}" type="sibTrans" cxnId="{6D942BB8-FE6B-47B6-AEDB-E8858F4D5CA1}">
      <dgm:prSet/>
      <dgm:spPr/>
      <dgm:t>
        <a:bodyPr/>
        <a:lstStyle/>
        <a:p>
          <a:endParaRPr lang="ru-RU"/>
        </a:p>
      </dgm:t>
    </dgm:pt>
    <dgm:pt modelId="{487B30AA-5DAA-4692-A981-E6D573A677C5}">
      <dgm:prSet phldrT="[Текст]" custT="1"/>
      <dgm:spPr/>
      <dgm:t>
        <a:bodyPr/>
        <a:lstStyle/>
        <a:p>
          <a:pPr algn="ctr"/>
          <a:r>
            <a:rPr lang="ru-RU" sz="2000" b="1" u="sng" dirty="0" smtClean="0">
              <a:latin typeface="Times New Roman" pitchFamily="18" charset="0"/>
              <a:cs typeface="Times New Roman" pitchFamily="18" charset="0"/>
            </a:rPr>
            <a:t>ПОДВИЖНЫЕ ИГРЫ:</a:t>
          </a:r>
        </a:p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*«Хоровод лесных растений»,</a:t>
          </a:r>
        </a:p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*«Перелёт птиц»,</a:t>
          </a:r>
        </a:p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*«К названному дереву беги»,</a:t>
          </a:r>
        </a:p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*«Охотники и звери»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60078F6-CCB2-4C42-BFF9-03BBB9F3EB13}" type="parTrans" cxnId="{54AAA513-AFFA-4E90-9B13-CD1BEB8DF540}">
      <dgm:prSet/>
      <dgm:spPr/>
      <dgm:t>
        <a:bodyPr/>
        <a:lstStyle/>
        <a:p>
          <a:endParaRPr lang="ru-RU"/>
        </a:p>
      </dgm:t>
    </dgm:pt>
    <dgm:pt modelId="{FD0266E2-C1A6-48E8-BF8E-31822C2623FB}" type="sibTrans" cxnId="{54AAA513-AFFA-4E90-9B13-CD1BEB8DF540}">
      <dgm:prSet/>
      <dgm:spPr/>
      <dgm:t>
        <a:bodyPr/>
        <a:lstStyle/>
        <a:p>
          <a:endParaRPr lang="ru-RU"/>
        </a:p>
      </dgm:t>
    </dgm:pt>
    <dgm:pt modelId="{6E3A6D51-BA3A-43BC-82C1-BAB27A95CD61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РЕЛАКСАЦИЯ  ПОД ЗВУКИ ДОЖДЯ И ШУМА ОКЕАНА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4880E80-8822-4D08-8756-8D6F64437B1B}" type="parTrans" cxnId="{3C034041-A965-4658-9823-3E4DAFDB707C}">
      <dgm:prSet/>
      <dgm:spPr/>
      <dgm:t>
        <a:bodyPr/>
        <a:lstStyle/>
        <a:p>
          <a:endParaRPr lang="ru-RU"/>
        </a:p>
      </dgm:t>
    </dgm:pt>
    <dgm:pt modelId="{E28E928C-8339-4FE3-B69A-C74270A393D7}" type="sibTrans" cxnId="{3C034041-A965-4658-9823-3E4DAFDB707C}">
      <dgm:prSet/>
      <dgm:spPr/>
      <dgm:t>
        <a:bodyPr/>
        <a:lstStyle/>
        <a:p>
          <a:endParaRPr lang="ru-RU"/>
        </a:p>
      </dgm:t>
    </dgm:pt>
    <dgm:pt modelId="{1E178AB9-F9EC-4B52-8831-5ADC61B98021}" type="pres">
      <dgm:prSet presAssocID="{C5AECDFE-4A4A-47A4-8C65-B252FCF84DA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D8CAAB-53E7-4C61-ABBE-98A906C52B3C}" type="pres">
      <dgm:prSet presAssocID="{23A7B009-6188-437F-B2E9-7D430ADEBCF4}" presName="vertOne" presStyleCnt="0"/>
      <dgm:spPr/>
    </dgm:pt>
    <dgm:pt modelId="{BF846468-BE51-4E4A-A734-03C73B689461}" type="pres">
      <dgm:prSet presAssocID="{23A7B009-6188-437F-B2E9-7D430ADEBCF4}" presName="txOne" presStyleLbl="node0" presStyleIdx="0" presStyleCnt="1" custScaleY="212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720442-B34F-478B-812A-AC3E99F2FC73}" type="pres">
      <dgm:prSet presAssocID="{23A7B009-6188-437F-B2E9-7D430ADEBCF4}" presName="parTransOne" presStyleCnt="0"/>
      <dgm:spPr/>
    </dgm:pt>
    <dgm:pt modelId="{DD8BC6DC-59A1-4B60-A604-E0C20F015F6D}" type="pres">
      <dgm:prSet presAssocID="{23A7B009-6188-437F-B2E9-7D430ADEBCF4}" presName="horzOne" presStyleCnt="0"/>
      <dgm:spPr/>
    </dgm:pt>
    <dgm:pt modelId="{162153CD-26B3-48D5-98F7-FFFE12437A8A}" type="pres">
      <dgm:prSet presAssocID="{487B30AA-5DAA-4692-A981-E6D573A677C5}" presName="vertTwo" presStyleCnt="0"/>
      <dgm:spPr/>
    </dgm:pt>
    <dgm:pt modelId="{88C445E6-C296-49A5-9681-49E537482D69}" type="pres">
      <dgm:prSet presAssocID="{487B30AA-5DAA-4692-A981-E6D573A677C5}" presName="txTwo" presStyleLbl="node2" presStyleIdx="0" presStyleCnt="2" custLinFactNeighborX="-77" custLinFactNeighborY="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F12C57-3F79-410F-AA50-9FC8AD5B9C4F}" type="pres">
      <dgm:prSet presAssocID="{487B30AA-5DAA-4692-A981-E6D573A677C5}" presName="horzTwo" presStyleCnt="0"/>
      <dgm:spPr/>
    </dgm:pt>
    <dgm:pt modelId="{8FA81C7B-DE1F-4B29-A51F-055815728860}" type="pres">
      <dgm:prSet presAssocID="{FD0266E2-C1A6-48E8-BF8E-31822C2623FB}" presName="sibSpaceTwo" presStyleCnt="0"/>
      <dgm:spPr/>
    </dgm:pt>
    <dgm:pt modelId="{8A29EC0B-73EE-4C07-8F20-8E75B6823F83}" type="pres">
      <dgm:prSet presAssocID="{6E3A6D51-BA3A-43BC-82C1-BAB27A95CD61}" presName="vertTwo" presStyleCnt="0"/>
      <dgm:spPr/>
    </dgm:pt>
    <dgm:pt modelId="{195A22F3-E68A-4146-AE0C-BA214AEB8D75}" type="pres">
      <dgm:prSet presAssocID="{6E3A6D51-BA3A-43BC-82C1-BAB27A95CD61}" presName="txTwo" presStyleLbl="node2" presStyleIdx="1" presStyleCnt="2" custLinFactNeighborX="-1480" custLinFactNeighborY="-8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E19A4A-FD25-4D9E-A4DC-0AF29981A416}" type="pres">
      <dgm:prSet presAssocID="{6E3A6D51-BA3A-43BC-82C1-BAB27A95CD61}" presName="horzTwo" presStyleCnt="0"/>
      <dgm:spPr/>
    </dgm:pt>
  </dgm:ptLst>
  <dgm:cxnLst>
    <dgm:cxn modelId="{B235B2EF-1AF3-41BF-8721-F7455A5688B2}" type="presOf" srcId="{23A7B009-6188-437F-B2E9-7D430ADEBCF4}" destId="{BF846468-BE51-4E4A-A734-03C73B689461}" srcOrd="0" destOrd="0" presId="urn:microsoft.com/office/officeart/2005/8/layout/hierarchy4"/>
    <dgm:cxn modelId="{146C7FD8-096A-41B2-833E-028F17AE6005}" type="presOf" srcId="{6E3A6D51-BA3A-43BC-82C1-BAB27A95CD61}" destId="{195A22F3-E68A-4146-AE0C-BA214AEB8D75}" srcOrd="0" destOrd="0" presId="urn:microsoft.com/office/officeart/2005/8/layout/hierarchy4"/>
    <dgm:cxn modelId="{FCAFBC80-BD74-4FE3-BAEC-C483ED3C0F67}" type="presOf" srcId="{487B30AA-5DAA-4692-A981-E6D573A677C5}" destId="{88C445E6-C296-49A5-9681-49E537482D69}" srcOrd="0" destOrd="0" presId="urn:microsoft.com/office/officeart/2005/8/layout/hierarchy4"/>
    <dgm:cxn modelId="{3C034041-A965-4658-9823-3E4DAFDB707C}" srcId="{23A7B009-6188-437F-B2E9-7D430ADEBCF4}" destId="{6E3A6D51-BA3A-43BC-82C1-BAB27A95CD61}" srcOrd="1" destOrd="0" parTransId="{F4880E80-8822-4D08-8756-8D6F64437B1B}" sibTransId="{E28E928C-8339-4FE3-B69A-C74270A393D7}"/>
    <dgm:cxn modelId="{6D942BB8-FE6B-47B6-AEDB-E8858F4D5CA1}" srcId="{C5AECDFE-4A4A-47A4-8C65-B252FCF84DA3}" destId="{23A7B009-6188-437F-B2E9-7D430ADEBCF4}" srcOrd="0" destOrd="0" parTransId="{4518208A-04B7-4D79-8EB0-8ED689D85F37}" sibTransId="{6C403BBD-5020-45A8-8AC1-0F1FDC9A600B}"/>
    <dgm:cxn modelId="{12655E2F-3EDA-4432-8985-4FFED98696BB}" type="presOf" srcId="{C5AECDFE-4A4A-47A4-8C65-B252FCF84DA3}" destId="{1E178AB9-F9EC-4B52-8831-5ADC61B98021}" srcOrd="0" destOrd="0" presId="urn:microsoft.com/office/officeart/2005/8/layout/hierarchy4"/>
    <dgm:cxn modelId="{54AAA513-AFFA-4E90-9B13-CD1BEB8DF540}" srcId="{23A7B009-6188-437F-B2E9-7D430ADEBCF4}" destId="{487B30AA-5DAA-4692-A981-E6D573A677C5}" srcOrd="0" destOrd="0" parTransId="{C60078F6-CCB2-4C42-BFF9-03BBB9F3EB13}" sibTransId="{FD0266E2-C1A6-48E8-BF8E-31822C2623FB}"/>
    <dgm:cxn modelId="{FE8EDBD1-08B5-4728-9084-740F1F433C61}" type="presParOf" srcId="{1E178AB9-F9EC-4B52-8831-5ADC61B98021}" destId="{3BD8CAAB-53E7-4C61-ABBE-98A906C52B3C}" srcOrd="0" destOrd="0" presId="urn:microsoft.com/office/officeart/2005/8/layout/hierarchy4"/>
    <dgm:cxn modelId="{3BD792AE-5B63-4574-931C-8488E810BFCA}" type="presParOf" srcId="{3BD8CAAB-53E7-4C61-ABBE-98A906C52B3C}" destId="{BF846468-BE51-4E4A-A734-03C73B689461}" srcOrd="0" destOrd="0" presId="urn:microsoft.com/office/officeart/2005/8/layout/hierarchy4"/>
    <dgm:cxn modelId="{83787845-9510-4469-AAC4-6350EDF9D932}" type="presParOf" srcId="{3BD8CAAB-53E7-4C61-ABBE-98A906C52B3C}" destId="{2B720442-B34F-478B-812A-AC3E99F2FC73}" srcOrd="1" destOrd="0" presId="urn:microsoft.com/office/officeart/2005/8/layout/hierarchy4"/>
    <dgm:cxn modelId="{B4E7B694-F141-4481-8E79-A5A1C9D04B22}" type="presParOf" srcId="{3BD8CAAB-53E7-4C61-ABBE-98A906C52B3C}" destId="{DD8BC6DC-59A1-4B60-A604-E0C20F015F6D}" srcOrd="2" destOrd="0" presId="urn:microsoft.com/office/officeart/2005/8/layout/hierarchy4"/>
    <dgm:cxn modelId="{9BB58306-835F-4D3F-808D-F9C10D6C2D82}" type="presParOf" srcId="{DD8BC6DC-59A1-4B60-A604-E0C20F015F6D}" destId="{162153CD-26B3-48D5-98F7-FFFE12437A8A}" srcOrd="0" destOrd="0" presId="urn:microsoft.com/office/officeart/2005/8/layout/hierarchy4"/>
    <dgm:cxn modelId="{EFD81154-93B6-4307-811A-BAACA8CFC397}" type="presParOf" srcId="{162153CD-26B3-48D5-98F7-FFFE12437A8A}" destId="{88C445E6-C296-49A5-9681-49E537482D69}" srcOrd="0" destOrd="0" presId="urn:microsoft.com/office/officeart/2005/8/layout/hierarchy4"/>
    <dgm:cxn modelId="{FD19274D-CC5C-4768-B7B6-7F426D583D35}" type="presParOf" srcId="{162153CD-26B3-48D5-98F7-FFFE12437A8A}" destId="{EBF12C57-3F79-410F-AA50-9FC8AD5B9C4F}" srcOrd="1" destOrd="0" presId="urn:microsoft.com/office/officeart/2005/8/layout/hierarchy4"/>
    <dgm:cxn modelId="{0AC8B5BB-3BD8-41DC-B2B1-2F26E5861362}" type="presParOf" srcId="{DD8BC6DC-59A1-4B60-A604-E0C20F015F6D}" destId="{8FA81C7B-DE1F-4B29-A51F-055815728860}" srcOrd="1" destOrd="0" presId="urn:microsoft.com/office/officeart/2005/8/layout/hierarchy4"/>
    <dgm:cxn modelId="{DE3E1772-B99C-4655-A9B2-3756B4E3D0D9}" type="presParOf" srcId="{DD8BC6DC-59A1-4B60-A604-E0C20F015F6D}" destId="{8A29EC0B-73EE-4C07-8F20-8E75B6823F83}" srcOrd="2" destOrd="0" presId="urn:microsoft.com/office/officeart/2005/8/layout/hierarchy4"/>
    <dgm:cxn modelId="{82EC42A4-D4E6-4F04-9320-B2BEF314246D}" type="presParOf" srcId="{8A29EC0B-73EE-4C07-8F20-8E75B6823F83}" destId="{195A22F3-E68A-4146-AE0C-BA214AEB8D75}" srcOrd="0" destOrd="0" presId="urn:microsoft.com/office/officeart/2005/8/layout/hierarchy4"/>
    <dgm:cxn modelId="{BB0B08FD-2BA8-49B8-A479-1635D773E270}" type="presParOf" srcId="{8A29EC0B-73EE-4C07-8F20-8E75B6823F83}" destId="{CCE19A4A-FD25-4D9E-A4DC-0AF29981A41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8F06C1-265C-4966-8D92-C8A63460457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E363E9-E906-4175-B01D-C9E86732577F}">
      <dgm:prSet phldrT="[Текст]"/>
      <dgm:spPr/>
      <dgm:t>
        <a:bodyPr/>
        <a:lstStyle/>
        <a:p>
          <a:pPr rtl="0"/>
          <a:r>
            <a:rPr kumimoji="0" lang="ru-RU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РАБОТА  С  РОДИТЕЛЯМИ</a:t>
          </a:r>
          <a:endParaRPr lang="ru-RU" u="none" dirty="0"/>
        </a:p>
      </dgm:t>
    </dgm:pt>
    <dgm:pt modelId="{F50A280A-7881-4308-A348-199DD9B75A61}" type="parTrans" cxnId="{EA3DF1C5-E385-45F5-8277-D6D6E2858EDA}">
      <dgm:prSet/>
      <dgm:spPr/>
      <dgm:t>
        <a:bodyPr/>
        <a:lstStyle/>
        <a:p>
          <a:endParaRPr lang="ru-RU"/>
        </a:p>
      </dgm:t>
    </dgm:pt>
    <dgm:pt modelId="{85A61896-CF46-4C92-9335-A947902D5944}" type="sibTrans" cxnId="{EA3DF1C5-E385-45F5-8277-D6D6E2858EDA}">
      <dgm:prSet/>
      <dgm:spPr/>
      <dgm:t>
        <a:bodyPr/>
        <a:lstStyle/>
        <a:p>
          <a:endParaRPr lang="ru-RU"/>
        </a:p>
      </dgm:t>
    </dgm:pt>
    <dgm:pt modelId="{72195CE3-76FA-47EC-BE8C-E459057AE8A8}">
      <dgm:prSet phldrT="[Текст]"/>
      <dgm:spPr/>
      <dgm:t>
        <a:bodyPr/>
        <a:lstStyle/>
        <a:p>
          <a:pPr rtl="0"/>
          <a:r>
            <a:rPr kumimoji="0" lang="ru-RU" b="1" i="0" u="sng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Сбор фотографий, материала по теме.</a:t>
          </a:r>
          <a:endParaRPr lang="ru-RU" u="sng" dirty="0"/>
        </a:p>
      </dgm:t>
    </dgm:pt>
    <dgm:pt modelId="{06F402EE-1672-4C9D-98AE-37BFE0CFAD85}" type="parTrans" cxnId="{9387658C-26C1-4EAE-B10D-5C2E8A4C58CD}">
      <dgm:prSet/>
      <dgm:spPr/>
      <dgm:t>
        <a:bodyPr/>
        <a:lstStyle/>
        <a:p>
          <a:endParaRPr lang="ru-RU"/>
        </a:p>
      </dgm:t>
    </dgm:pt>
    <dgm:pt modelId="{5C752DF9-7CCE-4601-9861-034F6F5B5D5F}" type="sibTrans" cxnId="{9387658C-26C1-4EAE-B10D-5C2E8A4C58CD}">
      <dgm:prSet/>
      <dgm:spPr/>
      <dgm:t>
        <a:bodyPr/>
        <a:lstStyle/>
        <a:p>
          <a:endParaRPr lang="ru-RU"/>
        </a:p>
      </dgm:t>
    </dgm:pt>
    <dgm:pt modelId="{0E6F3085-27DB-4A4E-9B90-B5888DB43CB5}">
      <dgm:prSet/>
      <dgm:spPr/>
      <dgm:t>
        <a:bodyPr/>
        <a:lstStyle/>
        <a:p>
          <a:pPr rtl="0"/>
          <a:r>
            <a:rPr kumimoji="0" lang="ru-RU" b="1" i="0" u="sng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Конкурс  среди  родителей</a:t>
          </a:r>
          <a:r>
            <a:rPr kumimoji="0" lang="ru-RU" b="1" i="0" u="sng" strike="noStrike" spc="150" normalizeH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 и детей</a:t>
          </a:r>
          <a:r>
            <a:rPr kumimoji="0" lang="ru-RU" b="1" i="0" u="none" strike="noStrike" spc="150" normalizeH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  на лучшую </a:t>
          </a:r>
          <a:r>
            <a:rPr kumimoji="0" lang="ru-RU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поделку из бросового  материала  «УКРАСИМ  ДОМ  ЦВЕТАМИ». (дадим вторую жизнь бросовому материалу.</a:t>
          </a:r>
        </a:p>
      </dgm:t>
    </dgm:pt>
    <dgm:pt modelId="{EE0CDD12-C2C4-4E67-AA28-CBAE614E6092}" type="parTrans" cxnId="{FF1E6C87-49A2-4C9C-A773-B0A68C14693A}">
      <dgm:prSet/>
      <dgm:spPr/>
      <dgm:t>
        <a:bodyPr/>
        <a:lstStyle/>
        <a:p>
          <a:endParaRPr lang="ru-RU"/>
        </a:p>
      </dgm:t>
    </dgm:pt>
    <dgm:pt modelId="{CAF69314-1759-43B3-A640-9E8D43AFB92C}" type="sibTrans" cxnId="{FF1E6C87-49A2-4C9C-A773-B0A68C14693A}">
      <dgm:prSet/>
      <dgm:spPr/>
      <dgm:t>
        <a:bodyPr/>
        <a:lstStyle/>
        <a:p>
          <a:endParaRPr lang="ru-RU"/>
        </a:p>
      </dgm:t>
    </dgm:pt>
    <dgm:pt modelId="{E0D6FE88-1967-46D8-B6B5-5F3DC67E2740}">
      <dgm:prSet/>
      <dgm:spPr/>
      <dgm:t>
        <a:bodyPr/>
        <a:lstStyle/>
        <a:p>
          <a:pPr rtl="0"/>
          <a:r>
            <a:rPr kumimoji="0" lang="ru-RU" b="1" i="0" u="sng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Оформление стенда </a:t>
          </a:r>
        </a:p>
        <a:p>
          <a:pPr rtl="0"/>
          <a:r>
            <a:rPr kumimoji="0" lang="ru-RU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«22 апреля День Земли».</a:t>
          </a:r>
        </a:p>
      </dgm:t>
    </dgm:pt>
    <dgm:pt modelId="{ED9BA950-8BB4-4379-9DDA-C6EA3A0EC8C1}" type="parTrans" cxnId="{1AD386A8-29E0-4D65-8535-C856548713DF}">
      <dgm:prSet/>
      <dgm:spPr/>
      <dgm:t>
        <a:bodyPr/>
        <a:lstStyle/>
        <a:p>
          <a:endParaRPr lang="ru-RU"/>
        </a:p>
      </dgm:t>
    </dgm:pt>
    <dgm:pt modelId="{DEF6E51D-5588-410F-BB8E-9A73EF8D23EB}" type="sibTrans" cxnId="{1AD386A8-29E0-4D65-8535-C856548713DF}">
      <dgm:prSet/>
      <dgm:spPr/>
      <dgm:t>
        <a:bodyPr/>
        <a:lstStyle/>
        <a:p>
          <a:endParaRPr lang="ru-RU"/>
        </a:p>
      </dgm:t>
    </dgm:pt>
    <dgm:pt modelId="{AD128CD7-CB8D-485E-9416-FA50CD7D2B5A}">
      <dgm:prSet/>
      <dgm:spPr/>
      <dgm:t>
        <a:bodyPr/>
        <a:lstStyle/>
        <a:p>
          <a:pPr rtl="0"/>
          <a:r>
            <a:rPr kumimoji="0" lang="ru-RU" b="1" i="0" u="sng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Экологическая газета  </a:t>
          </a:r>
        </a:p>
        <a:p>
          <a:pPr rtl="0"/>
          <a:r>
            <a:rPr kumimoji="0" lang="ru-RU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для родителей                   «Прикоснись к природе сердцем».</a:t>
          </a:r>
        </a:p>
      </dgm:t>
    </dgm:pt>
    <dgm:pt modelId="{1198BB7E-38A9-4743-A227-248130B469D5}" type="parTrans" cxnId="{C36D31BA-2C42-4837-8D59-66F0DDBF78ED}">
      <dgm:prSet/>
      <dgm:spPr/>
      <dgm:t>
        <a:bodyPr/>
        <a:lstStyle/>
        <a:p>
          <a:endParaRPr lang="ru-RU"/>
        </a:p>
      </dgm:t>
    </dgm:pt>
    <dgm:pt modelId="{CDCA7B64-0722-4D0E-B699-5F02A2FB3739}" type="sibTrans" cxnId="{C36D31BA-2C42-4837-8D59-66F0DDBF78ED}">
      <dgm:prSet/>
      <dgm:spPr/>
      <dgm:t>
        <a:bodyPr/>
        <a:lstStyle/>
        <a:p>
          <a:endParaRPr lang="ru-RU"/>
        </a:p>
      </dgm:t>
    </dgm:pt>
    <dgm:pt modelId="{6A9B0AF3-E501-4CB9-B946-49512B739753}" type="pres">
      <dgm:prSet presAssocID="{768F06C1-265C-4966-8D92-C8A63460457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32B7475-2FFD-44D8-BA83-22B099E8ECF1}" type="pres">
      <dgm:prSet presAssocID="{E8E363E9-E906-4175-B01D-C9E86732577F}" presName="vertOne" presStyleCnt="0"/>
      <dgm:spPr/>
    </dgm:pt>
    <dgm:pt modelId="{2696ED94-2469-4BF4-BE10-F8A2A40BFF42}" type="pres">
      <dgm:prSet presAssocID="{E8E363E9-E906-4175-B01D-C9E86732577F}" presName="txOne" presStyleLbl="node0" presStyleIdx="0" presStyleCnt="1" custScaleY="35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BC1345-FE78-48E7-9D91-20D17752EA6C}" type="pres">
      <dgm:prSet presAssocID="{E8E363E9-E906-4175-B01D-C9E86732577F}" presName="parTransOne" presStyleCnt="0"/>
      <dgm:spPr/>
    </dgm:pt>
    <dgm:pt modelId="{B8C3CBAB-9B7C-4B39-A8A7-378031B27A79}" type="pres">
      <dgm:prSet presAssocID="{E8E363E9-E906-4175-B01D-C9E86732577F}" presName="horzOne" presStyleCnt="0"/>
      <dgm:spPr/>
    </dgm:pt>
    <dgm:pt modelId="{A6AB6D19-2F89-4139-9C1D-BB5C9B882594}" type="pres">
      <dgm:prSet presAssocID="{72195CE3-76FA-47EC-BE8C-E459057AE8A8}" presName="vertTwo" presStyleCnt="0"/>
      <dgm:spPr/>
    </dgm:pt>
    <dgm:pt modelId="{4EF22796-A4D2-4192-9170-370688CBEF47}" type="pres">
      <dgm:prSet presAssocID="{72195CE3-76FA-47EC-BE8C-E459057AE8A8}" presName="txTwo" presStyleLbl="node2" presStyleIdx="0" presStyleCnt="4" custLinFactNeighborX="3466" custLinFactNeighborY="-7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433F3A-DD8C-4072-A1DB-50503B6BA69A}" type="pres">
      <dgm:prSet presAssocID="{72195CE3-76FA-47EC-BE8C-E459057AE8A8}" presName="horzTwo" presStyleCnt="0"/>
      <dgm:spPr/>
    </dgm:pt>
    <dgm:pt modelId="{FD51EDC9-746F-4791-818A-5A747D583E05}" type="pres">
      <dgm:prSet presAssocID="{5C752DF9-7CCE-4601-9861-034F6F5B5D5F}" presName="sibSpaceTwo" presStyleCnt="0"/>
      <dgm:spPr/>
    </dgm:pt>
    <dgm:pt modelId="{7E873163-D253-43EB-ACB8-DCD39A23AFD7}" type="pres">
      <dgm:prSet presAssocID="{E0D6FE88-1967-46D8-B6B5-5F3DC67E2740}" presName="vertTwo" presStyleCnt="0"/>
      <dgm:spPr/>
    </dgm:pt>
    <dgm:pt modelId="{F2D66E23-B668-43BC-AE9F-C755FFBADCCC}" type="pres">
      <dgm:prSet presAssocID="{E0D6FE88-1967-46D8-B6B5-5F3DC67E2740}" presName="txTwo" presStyleLbl="node2" presStyleIdx="1" presStyleCnt="4" custLinFactNeighborX="-492" custLinFactNeighborY="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4BC85E-6AD6-4E46-A3F6-09D5DDCEE330}" type="pres">
      <dgm:prSet presAssocID="{E0D6FE88-1967-46D8-B6B5-5F3DC67E2740}" presName="horzTwo" presStyleCnt="0"/>
      <dgm:spPr/>
    </dgm:pt>
    <dgm:pt modelId="{5A21A4E2-6A7D-4BEC-AA6C-364D1B823F81}" type="pres">
      <dgm:prSet presAssocID="{DEF6E51D-5588-410F-BB8E-9A73EF8D23EB}" presName="sibSpaceTwo" presStyleCnt="0"/>
      <dgm:spPr/>
    </dgm:pt>
    <dgm:pt modelId="{ED8A7F1D-1039-4B0E-B1B8-3FEE0C2E329D}" type="pres">
      <dgm:prSet presAssocID="{AD128CD7-CB8D-485E-9416-FA50CD7D2B5A}" presName="vertTwo" presStyleCnt="0"/>
      <dgm:spPr/>
    </dgm:pt>
    <dgm:pt modelId="{ECBAAF1F-B1A3-43A2-876F-8871A4E28B35}" type="pres">
      <dgm:prSet presAssocID="{AD128CD7-CB8D-485E-9416-FA50CD7D2B5A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FAEFB6-8FE1-487C-B92B-FFA4B0086DD5}" type="pres">
      <dgm:prSet presAssocID="{AD128CD7-CB8D-485E-9416-FA50CD7D2B5A}" presName="horzTwo" presStyleCnt="0"/>
      <dgm:spPr/>
    </dgm:pt>
    <dgm:pt modelId="{C4468FD8-852C-4470-A3E3-ABC7BD725299}" type="pres">
      <dgm:prSet presAssocID="{CDCA7B64-0722-4D0E-B699-5F02A2FB3739}" presName="sibSpaceTwo" presStyleCnt="0"/>
      <dgm:spPr/>
    </dgm:pt>
    <dgm:pt modelId="{2CC51AE6-04C2-4D0E-9213-BE3AD79D583F}" type="pres">
      <dgm:prSet presAssocID="{0E6F3085-27DB-4A4E-9B90-B5888DB43CB5}" presName="vertTwo" presStyleCnt="0"/>
      <dgm:spPr/>
    </dgm:pt>
    <dgm:pt modelId="{5DCCF272-7C75-4837-855F-53786BD71588}" type="pres">
      <dgm:prSet presAssocID="{0E6F3085-27DB-4A4E-9B90-B5888DB43CB5}" presName="txTwo" presStyleLbl="node2" presStyleIdx="3" presStyleCnt="4" custLinFactNeighborX="-67" custLinFactNeighborY="-7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7D1520-239F-4BB7-A243-CBA5DB253047}" type="pres">
      <dgm:prSet presAssocID="{0E6F3085-27DB-4A4E-9B90-B5888DB43CB5}" presName="horzTwo" presStyleCnt="0"/>
      <dgm:spPr/>
    </dgm:pt>
  </dgm:ptLst>
  <dgm:cxnLst>
    <dgm:cxn modelId="{C97F3A0D-0B3F-4BA3-8DDF-AE620B4D43B2}" type="presOf" srcId="{E0D6FE88-1967-46D8-B6B5-5F3DC67E2740}" destId="{F2D66E23-B668-43BC-AE9F-C755FFBADCCC}" srcOrd="0" destOrd="0" presId="urn:microsoft.com/office/officeart/2005/8/layout/hierarchy4"/>
    <dgm:cxn modelId="{20EE05B6-65BA-4846-B193-053DC0B74638}" type="presOf" srcId="{72195CE3-76FA-47EC-BE8C-E459057AE8A8}" destId="{4EF22796-A4D2-4192-9170-370688CBEF47}" srcOrd="0" destOrd="0" presId="urn:microsoft.com/office/officeart/2005/8/layout/hierarchy4"/>
    <dgm:cxn modelId="{6BE1D609-E91D-4EA6-8A05-DF6CAD5764E3}" type="presOf" srcId="{768F06C1-265C-4966-8D92-C8A634604572}" destId="{6A9B0AF3-E501-4CB9-B946-49512B739753}" srcOrd="0" destOrd="0" presId="urn:microsoft.com/office/officeart/2005/8/layout/hierarchy4"/>
    <dgm:cxn modelId="{086F0BD7-45D3-41C9-A36E-D1DCA7AD1066}" type="presOf" srcId="{AD128CD7-CB8D-485E-9416-FA50CD7D2B5A}" destId="{ECBAAF1F-B1A3-43A2-876F-8871A4E28B35}" srcOrd="0" destOrd="0" presId="urn:microsoft.com/office/officeart/2005/8/layout/hierarchy4"/>
    <dgm:cxn modelId="{B1D87142-81C4-4AD6-A0DA-DF11E01A89A3}" type="presOf" srcId="{0E6F3085-27DB-4A4E-9B90-B5888DB43CB5}" destId="{5DCCF272-7C75-4837-855F-53786BD71588}" srcOrd="0" destOrd="0" presId="urn:microsoft.com/office/officeart/2005/8/layout/hierarchy4"/>
    <dgm:cxn modelId="{1AD386A8-29E0-4D65-8535-C856548713DF}" srcId="{E8E363E9-E906-4175-B01D-C9E86732577F}" destId="{E0D6FE88-1967-46D8-B6B5-5F3DC67E2740}" srcOrd="1" destOrd="0" parTransId="{ED9BA950-8BB4-4379-9DDA-C6EA3A0EC8C1}" sibTransId="{DEF6E51D-5588-410F-BB8E-9A73EF8D23EB}"/>
    <dgm:cxn modelId="{FF1E6C87-49A2-4C9C-A773-B0A68C14693A}" srcId="{E8E363E9-E906-4175-B01D-C9E86732577F}" destId="{0E6F3085-27DB-4A4E-9B90-B5888DB43CB5}" srcOrd="3" destOrd="0" parTransId="{EE0CDD12-C2C4-4E67-AA28-CBAE614E6092}" sibTransId="{CAF69314-1759-43B3-A640-9E8D43AFB92C}"/>
    <dgm:cxn modelId="{EA3DF1C5-E385-45F5-8277-D6D6E2858EDA}" srcId="{768F06C1-265C-4966-8D92-C8A634604572}" destId="{E8E363E9-E906-4175-B01D-C9E86732577F}" srcOrd="0" destOrd="0" parTransId="{F50A280A-7881-4308-A348-199DD9B75A61}" sibTransId="{85A61896-CF46-4C92-9335-A947902D5944}"/>
    <dgm:cxn modelId="{6E030022-3658-44E2-A289-DDC33EA6F0E7}" type="presOf" srcId="{E8E363E9-E906-4175-B01D-C9E86732577F}" destId="{2696ED94-2469-4BF4-BE10-F8A2A40BFF42}" srcOrd="0" destOrd="0" presId="urn:microsoft.com/office/officeart/2005/8/layout/hierarchy4"/>
    <dgm:cxn modelId="{9387658C-26C1-4EAE-B10D-5C2E8A4C58CD}" srcId="{E8E363E9-E906-4175-B01D-C9E86732577F}" destId="{72195CE3-76FA-47EC-BE8C-E459057AE8A8}" srcOrd="0" destOrd="0" parTransId="{06F402EE-1672-4C9D-98AE-37BFE0CFAD85}" sibTransId="{5C752DF9-7CCE-4601-9861-034F6F5B5D5F}"/>
    <dgm:cxn modelId="{C36D31BA-2C42-4837-8D59-66F0DDBF78ED}" srcId="{E8E363E9-E906-4175-B01D-C9E86732577F}" destId="{AD128CD7-CB8D-485E-9416-FA50CD7D2B5A}" srcOrd="2" destOrd="0" parTransId="{1198BB7E-38A9-4743-A227-248130B469D5}" sibTransId="{CDCA7B64-0722-4D0E-B699-5F02A2FB3739}"/>
    <dgm:cxn modelId="{D374C937-1B9C-4995-8B17-B9038B2BE66D}" type="presParOf" srcId="{6A9B0AF3-E501-4CB9-B946-49512B739753}" destId="{232B7475-2FFD-44D8-BA83-22B099E8ECF1}" srcOrd="0" destOrd="0" presId="urn:microsoft.com/office/officeart/2005/8/layout/hierarchy4"/>
    <dgm:cxn modelId="{2EFADBA3-7C89-4CBF-8290-B26C8BB1A942}" type="presParOf" srcId="{232B7475-2FFD-44D8-BA83-22B099E8ECF1}" destId="{2696ED94-2469-4BF4-BE10-F8A2A40BFF42}" srcOrd="0" destOrd="0" presId="urn:microsoft.com/office/officeart/2005/8/layout/hierarchy4"/>
    <dgm:cxn modelId="{ED6C4775-6A06-4AB8-819A-123C0EF89365}" type="presParOf" srcId="{232B7475-2FFD-44D8-BA83-22B099E8ECF1}" destId="{38BC1345-FE78-48E7-9D91-20D17752EA6C}" srcOrd="1" destOrd="0" presId="urn:microsoft.com/office/officeart/2005/8/layout/hierarchy4"/>
    <dgm:cxn modelId="{A132FF23-D0E1-47BF-8E39-2F17C28904E3}" type="presParOf" srcId="{232B7475-2FFD-44D8-BA83-22B099E8ECF1}" destId="{B8C3CBAB-9B7C-4B39-A8A7-378031B27A79}" srcOrd="2" destOrd="0" presId="urn:microsoft.com/office/officeart/2005/8/layout/hierarchy4"/>
    <dgm:cxn modelId="{5361EB9A-DF0C-4011-A221-09B2EF3CF325}" type="presParOf" srcId="{B8C3CBAB-9B7C-4B39-A8A7-378031B27A79}" destId="{A6AB6D19-2F89-4139-9C1D-BB5C9B882594}" srcOrd="0" destOrd="0" presId="urn:microsoft.com/office/officeart/2005/8/layout/hierarchy4"/>
    <dgm:cxn modelId="{C26B25C7-61FA-4F66-AB5F-49BCEC98BEF9}" type="presParOf" srcId="{A6AB6D19-2F89-4139-9C1D-BB5C9B882594}" destId="{4EF22796-A4D2-4192-9170-370688CBEF47}" srcOrd="0" destOrd="0" presId="urn:microsoft.com/office/officeart/2005/8/layout/hierarchy4"/>
    <dgm:cxn modelId="{AA1C9B08-655E-4D34-B84C-D6ABED5F575A}" type="presParOf" srcId="{A6AB6D19-2F89-4139-9C1D-BB5C9B882594}" destId="{BF433F3A-DD8C-4072-A1DB-50503B6BA69A}" srcOrd="1" destOrd="0" presId="urn:microsoft.com/office/officeart/2005/8/layout/hierarchy4"/>
    <dgm:cxn modelId="{E31E8A6D-A7EC-42D7-952F-4E6FFAF81E3C}" type="presParOf" srcId="{B8C3CBAB-9B7C-4B39-A8A7-378031B27A79}" destId="{FD51EDC9-746F-4791-818A-5A747D583E05}" srcOrd="1" destOrd="0" presId="urn:microsoft.com/office/officeart/2005/8/layout/hierarchy4"/>
    <dgm:cxn modelId="{CC3D85C7-A155-4C77-9A5E-4CA9E30F117C}" type="presParOf" srcId="{B8C3CBAB-9B7C-4B39-A8A7-378031B27A79}" destId="{7E873163-D253-43EB-ACB8-DCD39A23AFD7}" srcOrd="2" destOrd="0" presId="urn:microsoft.com/office/officeart/2005/8/layout/hierarchy4"/>
    <dgm:cxn modelId="{6B229B12-DE77-4084-B867-8E77A4E32110}" type="presParOf" srcId="{7E873163-D253-43EB-ACB8-DCD39A23AFD7}" destId="{F2D66E23-B668-43BC-AE9F-C755FFBADCCC}" srcOrd="0" destOrd="0" presId="urn:microsoft.com/office/officeart/2005/8/layout/hierarchy4"/>
    <dgm:cxn modelId="{66AD47E0-C80D-4AB8-847F-2A8520EC2873}" type="presParOf" srcId="{7E873163-D253-43EB-ACB8-DCD39A23AFD7}" destId="{C04BC85E-6AD6-4E46-A3F6-09D5DDCEE330}" srcOrd="1" destOrd="0" presId="urn:microsoft.com/office/officeart/2005/8/layout/hierarchy4"/>
    <dgm:cxn modelId="{E8B4C6F9-8C3C-443D-B392-39EE05081A14}" type="presParOf" srcId="{B8C3CBAB-9B7C-4B39-A8A7-378031B27A79}" destId="{5A21A4E2-6A7D-4BEC-AA6C-364D1B823F81}" srcOrd="3" destOrd="0" presId="urn:microsoft.com/office/officeart/2005/8/layout/hierarchy4"/>
    <dgm:cxn modelId="{529CCFFA-EA4B-4A96-BE5A-70CA17BA1CD1}" type="presParOf" srcId="{B8C3CBAB-9B7C-4B39-A8A7-378031B27A79}" destId="{ED8A7F1D-1039-4B0E-B1B8-3FEE0C2E329D}" srcOrd="4" destOrd="0" presId="urn:microsoft.com/office/officeart/2005/8/layout/hierarchy4"/>
    <dgm:cxn modelId="{A4F48139-2FA7-4DD1-93D1-DF0D03010766}" type="presParOf" srcId="{ED8A7F1D-1039-4B0E-B1B8-3FEE0C2E329D}" destId="{ECBAAF1F-B1A3-43A2-876F-8871A4E28B35}" srcOrd="0" destOrd="0" presId="urn:microsoft.com/office/officeart/2005/8/layout/hierarchy4"/>
    <dgm:cxn modelId="{4A836145-5A1A-4A02-9EFC-C5A0A522FB70}" type="presParOf" srcId="{ED8A7F1D-1039-4B0E-B1B8-3FEE0C2E329D}" destId="{09FAEFB6-8FE1-487C-B92B-FFA4B0086DD5}" srcOrd="1" destOrd="0" presId="urn:microsoft.com/office/officeart/2005/8/layout/hierarchy4"/>
    <dgm:cxn modelId="{0C282D6C-58F0-4300-9DCE-01401A0B1D7E}" type="presParOf" srcId="{B8C3CBAB-9B7C-4B39-A8A7-378031B27A79}" destId="{C4468FD8-852C-4470-A3E3-ABC7BD725299}" srcOrd="5" destOrd="0" presId="urn:microsoft.com/office/officeart/2005/8/layout/hierarchy4"/>
    <dgm:cxn modelId="{D2CDF113-1D91-4406-A62B-824429AF8582}" type="presParOf" srcId="{B8C3CBAB-9B7C-4B39-A8A7-378031B27A79}" destId="{2CC51AE6-04C2-4D0E-9213-BE3AD79D583F}" srcOrd="6" destOrd="0" presId="urn:microsoft.com/office/officeart/2005/8/layout/hierarchy4"/>
    <dgm:cxn modelId="{F135AF89-84AF-4A5C-AC3C-4E0761FFEB2E}" type="presParOf" srcId="{2CC51AE6-04C2-4D0E-9213-BE3AD79D583F}" destId="{5DCCF272-7C75-4837-855F-53786BD71588}" srcOrd="0" destOrd="0" presId="urn:microsoft.com/office/officeart/2005/8/layout/hierarchy4"/>
    <dgm:cxn modelId="{C5F4261C-E616-4A58-B1CA-76FA8C4D1B9F}" type="presParOf" srcId="{2CC51AE6-04C2-4D0E-9213-BE3AD79D583F}" destId="{ED7D1520-239F-4BB7-A243-CBA5DB25304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18A92-5BB1-461A-AB78-2A4B73BC55A4}">
      <dsp:nvSpPr>
        <dsp:cNvPr id="0" name=""/>
        <dsp:cNvSpPr/>
      </dsp:nvSpPr>
      <dsp:spPr>
        <a:xfrm>
          <a:off x="1597258" y="-25536"/>
          <a:ext cx="4366323" cy="4366323"/>
        </a:xfrm>
        <a:prstGeom prst="circularArrow">
          <a:avLst>
            <a:gd name="adj1" fmla="val 5544"/>
            <a:gd name="adj2" fmla="val 330680"/>
            <a:gd name="adj3" fmla="val 13779342"/>
            <a:gd name="adj4" fmla="val 1738388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79B7A-091E-4E28-8056-042AC350B355}">
      <dsp:nvSpPr>
        <dsp:cNvPr id="0" name=""/>
        <dsp:cNvSpPr/>
      </dsp:nvSpPr>
      <dsp:spPr>
        <a:xfrm>
          <a:off x="2759632" y="1681"/>
          <a:ext cx="2041574" cy="1020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ПОЗНАВАТЕЛЬНОЕ  РАЗВИТИЕ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9463" y="51512"/>
        <a:ext cx="1941912" cy="921125"/>
      </dsp:txXfrm>
    </dsp:sp>
    <dsp:sp modelId="{DCA0176C-4983-45BE-91DC-CCC552A61ECD}">
      <dsp:nvSpPr>
        <dsp:cNvPr id="0" name=""/>
        <dsp:cNvSpPr/>
      </dsp:nvSpPr>
      <dsp:spPr>
        <a:xfrm>
          <a:off x="4530472" y="1288272"/>
          <a:ext cx="2041574" cy="1020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ХУДОЖЕСТВЕННО-ЭСТЕТИЧЕСКОЕ  РАЗВИТИЕ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80303" y="1338103"/>
        <a:ext cx="1941912" cy="921125"/>
      </dsp:txXfrm>
    </dsp:sp>
    <dsp:sp modelId="{75B2D46E-9CEA-4912-B2CF-5CA81C8C6A65}">
      <dsp:nvSpPr>
        <dsp:cNvPr id="0" name=""/>
        <dsp:cNvSpPr/>
      </dsp:nvSpPr>
      <dsp:spPr>
        <a:xfrm>
          <a:off x="3854072" y="3370019"/>
          <a:ext cx="2041574" cy="1020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ФИЗИЧЕСКОЕ  РАЗВИТИЕ</a:t>
          </a:r>
          <a:endParaRPr lang="ru-RU" sz="1200" kern="1200" dirty="0"/>
        </a:p>
      </dsp:txBody>
      <dsp:txXfrm>
        <a:off x="3903903" y="3419850"/>
        <a:ext cx="1941912" cy="921125"/>
      </dsp:txXfrm>
    </dsp:sp>
    <dsp:sp modelId="{97AA781B-A05C-4444-B0E1-2FEAAD5CE11D}">
      <dsp:nvSpPr>
        <dsp:cNvPr id="0" name=""/>
        <dsp:cNvSpPr/>
      </dsp:nvSpPr>
      <dsp:spPr>
        <a:xfrm>
          <a:off x="1665193" y="3370019"/>
          <a:ext cx="2041574" cy="1020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СОЦИАЛЬНО-КОММУНИКАТИВНОЕ  РАЗВИТИЕ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15024" y="3419850"/>
        <a:ext cx="1941912" cy="921125"/>
      </dsp:txXfrm>
    </dsp:sp>
    <dsp:sp modelId="{2B5FEFEA-AE0A-4872-A2E0-E7B90C0AF12F}">
      <dsp:nvSpPr>
        <dsp:cNvPr id="0" name=""/>
        <dsp:cNvSpPr/>
      </dsp:nvSpPr>
      <dsp:spPr>
        <a:xfrm>
          <a:off x="988792" y="1288272"/>
          <a:ext cx="2041574" cy="1020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КОММУНИКАЦИЯ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8623" y="1338103"/>
        <a:ext cx="1941912" cy="921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0BA25-A589-435E-BBD5-7CACE39E180E}">
      <dsp:nvSpPr>
        <dsp:cNvPr id="0" name=""/>
        <dsp:cNvSpPr/>
      </dsp:nvSpPr>
      <dsp:spPr>
        <a:xfrm>
          <a:off x="1452" y="1728"/>
          <a:ext cx="8985246" cy="118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ПОЗНАВАТЕЛЬНОЕ  РАЗВИТИЕ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175" y="36451"/>
        <a:ext cx="8915800" cy="1116080"/>
      </dsp:txXfrm>
    </dsp:sp>
    <dsp:sp modelId="{CFDC8194-5E4E-4288-A709-D042C8A562A2}">
      <dsp:nvSpPr>
        <dsp:cNvPr id="0" name=""/>
        <dsp:cNvSpPr/>
      </dsp:nvSpPr>
      <dsp:spPr>
        <a:xfrm>
          <a:off x="0" y="1556801"/>
          <a:ext cx="2113181" cy="4969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latin typeface="Times New Roman" pitchFamily="18" charset="0"/>
              <a:cs typeface="Times New Roman" pitchFamily="18" charset="0"/>
            </a:rPr>
            <a:t>НОД Ознакомление с окружающим миром    </a:t>
          </a:r>
          <a:r>
            <a:rPr lang="ru-RU" sz="2000" b="1" u="sng" kern="1200" dirty="0" smtClean="0">
              <a:latin typeface="Times New Roman" pitchFamily="18" charset="0"/>
              <a:cs typeface="Times New Roman" pitchFamily="18" charset="0"/>
            </a:rPr>
            <a:t>                                                                                                        </a:t>
          </a:r>
          <a:r>
            <a:rPr lang="ru-RU" sz="2000" b="1" i="0" u="none" kern="1200" dirty="0" smtClean="0">
              <a:latin typeface="Times New Roman" pitchFamily="18" charset="0"/>
              <a:cs typeface="Times New Roman" pitchFamily="18" charset="0"/>
            </a:rPr>
            <a:t>на тему: 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«ДЕНЬ  ЗЕМЛИ»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893" y="1618694"/>
        <a:ext cx="1989395" cy="4845932"/>
      </dsp:txXfrm>
    </dsp:sp>
    <dsp:sp modelId="{86796940-1C40-4D17-9442-ADE9D648EB95}">
      <dsp:nvSpPr>
        <dsp:cNvPr id="0" name=""/>
        <dsp:cNvSpPr/>
      </dsp:nvSpPr>
      <dsp:spPr>
        <a:xfrm>
          <a:off x="2339751" y="1556801"/>
          <a:ext cx="2113181" cy="4969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latin typeface="Times New Roman" pitchFamily="18" charset="0"/>
              <a:cs typeface="Times New Roman" pitchFamily="18" charset="0"/>
            </a:rPr>
            <a:t>Рассматривание иллюстраций</a:t>
          </a:r>
          <a:r>
            <a:rPr lang="ru-RU" sz="2000" b="1" u="sng" kern="1200" dirty="0" smtClean="0">
              <a:latin typeface="Times New Roman" pitchFamily="18" charset="0"/>
              <a:cs typeface="Times New Roman" pitchFamily="18" charset="0"/>
            </a:rPr>
            <a:t>:                                                                                                           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«РЕСУРСЫ  ВОДЫ», «РЕСУРСЫ  ЗЕМЛИ» </a:t>
          </a: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401644" y="1618694"/>
        <a:ext cx="1989395" cy="4845932"/>
      </dsp:txXfrm>
    </dsp:sp>
    <dsp:sp modelId="{E383E02B-D5DD-4C4D-8B92-DC8CCD49B846}">
      <dsp:nvSpPr>
        <dsp:cNvPr id="0" name=""/>
        <dsp:cNvSpPr/>
      </dsp:nvSpPr>
      <dsp:spPr>
        <a:xfrm>
          <a:off x="4572010" y="1556801"/>
          <a:ext cx="2113181" cy="4969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latin typeface="Times New Roman" pitchFamily="18" charset="0"/>
              <a:cs typeface="Times New Roman" pitchFamily="18" charset="0"/>
            </a:rPr>
            <a:t>Дидактические игры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: игра « Птица, рыба, зверь» (по типу игры «Море волнуется раз!»), игра»Кто как кричит», игра «Если я приду в лесок», игра «Четвертый лишний», музыкальная игра «Найди свой цветок»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latin typeface="Times New Roman" pitchFamily="18" charset="0"/>
              <a:cs typeface="Times New Roman" pitchFamily="18" charset="0"/>
            </a:rPr>
            <a:t>Викторина: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«Лучший знаток природы» «Кто больше назовет Птиц, рыб, животных»</a:t>
          </a:r>
          <a:endParaRPr lang="ru-RU" sz="1800" b="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33903" y="1618694"/>
        <a:ext cx="1989395" cy="4845932"/>
      </dsp:txXfrm>
    </dsp:sp>
    <dsp:sp modelId="{10AF39FB-DD40-4E4F-B5BC-A4E14D05739A}">
      <dsp:nvSpPr>
        <dsp:cNvPr id="0" name=""/>
        <dsp:cNvSpPr/>
      </dsp:nvSpPr>
      <dsp:spPr>
        <a:xfrm>
          <a:off x="6874970" y="1556801"/>
          <a:ext cx="2113181" cy="4969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Times New Roman" pitchFamily="18" charset="0"/>
              <a:cs typeface="Times New Roman" pitchFamily="18" charset="0"/>
            </a:rPr>
            <a:t>БЕСЕДЫ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:                                                                                                                                                      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«Матушка Природа — кладовая здоровья</a:t>
          </a: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»,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"Всемирный день Земли и водных ресурсов". Беседа о безопасном поведении в природе.  «Солнце, воздух и вода – наши лучшие друзья»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36863" y="1618694"/>
        <a:ext cx="1989395" cy="48459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0EEB9-AAF4-4CDB-AF12-AB02002FFF93}">
      <dsp:nvSpPr>
        <dsp:cNvPr id="0" name=""/>
        <dsp:cNvSpPr/>
      </dsp:nvSpPr>
      <dsp:spPr>
        <a:xfrm>
          <a:off x="3439" y="3969"/>
          <a:ext cx="8562073" cy="1194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ХУДОЖЕСТВЕННО-ЭСТЕТИЧЕСКОЕ  РАЗВИТИЕ</a:t>
          </a:r>
          <a:endParaRPr lang="ru-RU" sz="3400" kern="1200" dirty="0"/>
        </a:p>
      </dsp:txBody>
      <dsp:txXfrm>
        <a:off x="38427" y="38957"/>
        <a:ext cx="8492097" cy="1124588"/>
      </dsp:txXfrm>
    </dsp:sp>
    <dsp:sp modelId="{30F760A5-48BF-4158-B83E-AE94AF017221}">
      <dsp:nvSpPr>
        <dsp:cNvPr id="0" name=""/>
        <dsp:cNvSpPr/>
      </dsp:nvSpPr>
      <dsp:spPr>
        <a:xfrm>
          <a:off x="3439" y="1556086"/>
          <a:ext cx="1604586" cy="4560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НОД    НА  ТЕМУ: «ВАЗА  С  ЦВЕТАМИ»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(рисование) </a:t>
          </a:r>
          <a:endParaRPr lang="ru-RU" sz="1800" kern="1200" dirty="0"/>
        </a:p>
      </dsp:txBody>
      <dsp:txXfrm>
        <a:off x="50436" y="1603083"/>
        <a:ext cx="1510592" cy="4466629"/>
      </dsp:txXfrm>
    </dsp:sp>
    <dsp:sp modelId="{C1FEAEE2-B150-43DA-AB0F-5937DB52F307}">
      <dsp:nvSpPr>
        <dsp:cNvPr id="0" name=""/>
        <dsp:cNvSpPr/>
      </dsp:nvSpPr>
      <dsp:spPr>
        <a:xfrm>
          <a:off x="1742811" y="1556086"/>
          <a:ext cx="1604586" cy="4560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КОНСТРУИРОВАНИЕ  ИЗ  БРОСОВОГО МАТЕРИАЛА - ОРИГАМИ«ТЮЛЬПАНЫ» (ячейки из по яиц, трубочки для коктейля, цветная бумага)</a:t>
          </a:r>
          <a:endParaRPr lang="ru-RU" sz="1400" kern="1200" dirty="0"/>
        </a:p>
      </dsp:txBody>
      <dsp:txXfrm>
        <a:off x="1789808" y="1603083"/>
        <a:ext cx="1510592" cy="4466629"/>
      </dsp:txXfrm>
    </dsp:sp>
    <dsp:sp modelId="{9E8A7FF2-1409-4182-8C50-4E1B1EA3245E}">
      <dsp:nvSpPr>
        <dsp:cNvPr id="0" name=""/>
        <dsp:cNvSpPr/>
      </dsp:nvSpPr>
      <dsp:spPr>
        <a:xfrm>
          <a:off x="3482182" y="1556086"/>
          <a:ext cx="1604586" cy="4560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КОЛЛЕКТИВНАЯ  РАБОТА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аппликация  +  рисование «УКРАСИМ   ПЛАНЕТУ  ЦВЕТАМИ»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29179" y="1603083"/>
        <a:ext cx="1510592" cy="4466629"/>
      </dsp:txXfrm>
    </dsp:sp>
    <dsp:sp modelId="{F7DEA01E-41C2-4CAE-B058-F6B621DC0C3B}">
      <dsp:nvSpPr>
        <dsp:cNvPr id="0" name=""/>
        <dsp:cNvSpPr/>
      </dsp:nvSpPr>
      <dsp:spPr>
        <a:xfrm>
          <a:off x="5221554" y="1556086"/>
          <a:ext cx="1604586" cy="4560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«ФИАЛКИ»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(лепка из пластилина с использованием одноразовых стаканчиков)</a:t>
          </a:r>
          <a:endParaRPr lang="ru-RU" sz="1600" kern="1200" dirty="0"/>
        </a:p>
      </dsp:txBody>
      <dsp:txXfrm>
        <a:off x="5268551" y="1603083"/>
        <a:ext cx="1510592" cy="4466629"/>
      </dsp:txXfrm>
    </dsp:sp>
    <dsp:sp modelId="{0FFBA16B-8926-4C70-BABE-75089E1555EE}">
      <dsp:nvSpPr>
        <dsp:cNvPr id="0" name=""/>
        <dsp:cNvSpPr/>
      </dsp:nvSpPr>
      <dsp:spPr>
        <a:xfrm>
          <a:off x="6960926" y="1556086"/>
          <a:ext cx="1604586" cy="4560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sng" kern="1200" dirty="0" smtClean="0">
              <a:latin typeface="Times New Roman" pitchFamily="18" charset="0"/>
              <a:cs typeface="Times New Roman" pitchFamily="18" charset="0"/>
            </a:rPr>
            <a:t>Слушание музыки</a:t>
          </a:r>
          <a:r>
            <a:rPr lang="ru-RU" sz="1800" b="1" i="0" kern="1200" dirty="0" smtClean="0">
              <a:latin typeface="Times New Roman" pitchFamily="18" charset="0"/>
              <a:cs typeface="Times New Roman" pitchFamily="18" charset="0"/>
            </a:rPr>
            <a:t>: Э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err="1" smtClean="0">
              <a:latin typeface="Times New Roman" pitchFamily="18" charset="0"/>
              <a:cs typeface="Times New Roman" pitchFamily="18" charset="0"/>
            </a:rPr>
            <a:t>рио</a:t>
          </a:r>
          <a:r>
            <a:rPr lang="ru-RU" sz="18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kern="1200" dirty="0" err="1" smtClean="0">
              <a:latin typeface="Times New Roman" pitchFamily="18" charset="0"/>
              <a:cs typeface="Times New Roman" pitchFamily="18" charset="0"/>
            </a:rPr>
            <a:t>Марикони</a:t>
          </a:r>
          <a:r>
            <a:rPr lang="ru-RU" sz="1800" b="1" i="0" kern="1200" dirty="0" smtClean="0">
              <a:latin typeface="Times New Roman" pitchFamily="18" charset="0"/>
              <a:cs typeface="Times New Roman" pitchFamily="18" charset="0"/>
            </a:rPr>
            <a:t> «Капли дождя»,                                                                  Александра </a:t>
          </a:r>
          <a:r>
            <a:rPr lang="ru-RU" sz="1800" b="1" i="0" kern="1200" dirty="0" err="1" smtClean="0">
              <a:latin typeface="Times New Roman" pitchFamily="18" charset="0"/>
              <a:cs typeface="Times New Roman" pitchFamily="18" charset="0"/>
            </a:rPr>
            <a:t>Пахмутова</a:t>
          </a:r>
          <a:r>
            <a:rPr lang="ru-RU" sz="1800" b="1" i="0" kern="1200" dirty="0" smtClean="0">
              <a:latin typeface="Times New Roman" pitchFamily="18" charset="0"/>
              <a:cs typeface="Times New Roman" pitchFamily="18" charset="0"/>
            </a:rPr>
            <a:t> «Раненая птица «ПРОСЬБА» «Песня Жаворонка»</a:t>
          </a:r>
          <a:endParaRPr lang="ru-RU" sz="1800" kern="1200" dirty="0"/>
        </a:p>
      </dsp:txBody>
      <dsp:txXfrm>
        <a:off x="7007923" y="1603083"/>
        <a:ext cx="1510592" cy="44666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53BCD-DE3E-4AFE-A982-8EADD6B518E2}">
      <dsp:nvSpPr>
        <dsp:cNvPr id="0" name=""/>
        <dsp:cNvSpPr/>
      </dsp:nvSpPr>
      <dsp:spPr>
        <a:xfrm>
          <a:off x="3131" y="2817"/>
          <a:ext cx="8706705" cy="813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КОММУНИКАЦИЯ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45" y="26631"/>
        <a:ext cx="8659077" cy="765430"/>
      </dsp:txXfrm>
    </dsp:sp>
    <dsp:sp modelId="{361396A0-DB09-4CBE-951B-0E64010D6A39}">
      <dsp:nvSpPr>
        <dsp:cNvPr id="0" name=""/>
        <dsp:cNvSpPr/>
      </dsp:nvSpPr>
      <dsp:spPr>
        <a:xfrm>
          <a:off x="3131" y="1212317"/>
          <a:ext cx="2748328" cy="5265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200" b="1" i="0" u="sng" strike="noStrike" kern="1200" spc="150" normalizeH="0" baseline="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НОД по развитию речи</a:t>
          </a:r>
          <a:r>
            <a:rPr kumimoji="0" lang="ru-RU" sz="2200" b="1" i="0" u="none" strike="noStrike" kern="1200" spc="150" normalizeH="0" baseline="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                                        Составление рассказа на тему: «Полевой цветок»                 </a:t>
          </a:r>
          <a:r>
            <a:rPr kumimoji="0" lang="ru-RU" sz="1600" b="1" i="0" u="none" strike="noStrike" kern="1200" spc="150" normalizeH="0" baseline="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( с использованием </a:t>
          </a:r>
          <a:r>
            <a:rPr kumimoji="0" lang="ru-RU" sz="1600" b="1" i="0" u="none" strike="noStrike" kern="1200" spc="150" normalizeH="0" baseline="0" dirty="0" err="1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мнемотаблицы</a:t>
          </a:r>
          <a:r>
            <a:rPr kumimoji="0" lang="ru-RU" sz="1600" b="1" i="0" u="none" strike="noStrike" kern="1200" spc="150" normalizeH="0" baseline="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 )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ru-RU" sz="2200" b="1" i="0" u="none" strike="noStrike" kern="1200" spc="150" normalizeH="0" baseline="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83627" y="1292813"/>
        <a:ext cx="2587336" cy="5104592"/>
      </dsp:txXfrm>
    </dsp:sp>
    <dsp:sp modelId="{E23D7259-C839-4A43-8648-5FF5EFEC9853}">
      <dsp:nvSpPr>
        <dsp:cNvPr id="0" name=""/>
        <dsp:cNvSpPr/>
      </dsp:nvSpPr>
      <dsp:spPr>
        <a:xfrm>
          <a:off x="2982319" y="1212317"/>
          <a:ext cx="2748328" cy="5265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u="sng" kern="1200" dirty="0" smtClean="0"/>
            <a:t>НОД  по развитию лексико-грамматических </a:t>
          </a:r>
          <a:r>
            <a:rPr lang="ru-RU" sz="2600" b="1" kern="1200" dirty="0" smtClean="0"/>
            <a:t>категорий. 1.Тема: "Цветы луговые»;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 2. Тема: «Садовые цветы»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3062815" y="1292813"/>
        <a:ext cx="2587336" cy="5104592"/>
      </dsp:txXfrm>
    </dsp:sp>
    <dsp:sp modelId="{4A5F8E77-0499-43F9-B590-884DBCB0005D}">
      <dsp:nvSpPr>
        <dsp:cNvPr id="0" name=""/>
        <dsp:cNvSpPr/>
      </dsp:nvSpPr>
      <dsp:spPr>
        <a:xfrm>
          <a:off x="5917122" y="1215135"/>
          <a:ext cx="2748328" cy="5265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latin typeface="Times New Roman" pitchFamily="18" charset="0"/>
              <a:cs typeface="Times New Roman" pitchFamily="18" charset="0"/>
            </a:rPr>
            <a:t>ЧТЕНИЕ ХУДОЖЕСТВЕННОЙ ЛИТЕРАТУРЫ:                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Пословицы и загадки о Земле.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Я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. Драгунский «Земля», Пермяк «Для чего руки нужны»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latin typeface="Times New Roman" pitchFamily="18" charset="0"/>
              <a:cs typeface="Times New Roman" pitchFamily="18" charset="0"/>
            </a:rPr>
            <a:t>Т.А. </a:t>
          </a:r>
          <a:r>
            <a:rPr lang="ru-RU" sz="1800" b="1" u="none" kern="1200" dirty="0" err="1" smtClean="0">
              <a:latin typeface="Times New Roman" pitchFamily="18" charset="0"/>
              <a:cs typeface="Times New Roman" pitchFamily="18" charset="0"/>
            </a:rPr>
            <a:t>Шарыгина</a:t>
          </a:r>
          <a:r>
            <a:rPr lang="ru-RU" sz="1800" b="1" u="none" kern="1200" dirty="0" smtClean="0">
              <a:latin typeface="Times New Roman" pitchFamily="18" charset="0"/>
              <a:cs typeface="Times New Roman" pitchFamily="18" charset="0"/>
            </a:rPr>
            <a:t> «Сказки»,  В. Даль «Старик годовик»,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,  Л.Бианки «Лесная газета»</a:t>
          </a:r>
          <a:endParaRPr lang="ru-RU" sz="1800" b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97618" y="1295631"/>
        <a:ext cx="2587336" cy="51045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0BA25-A589-435E-BBD5-7CACE39E180E}">
      <dsp:nvSpPr>
        <dsp:cNvPr id="0" name=""/>
        <dsp:cNvSpPr/>
      </dsp:nvSpPr>
      <dsp:spPr>
        <a:xfrm>
          <a:off x="1452" y="1728"/>
          <a:ext cx="8985246" cy="118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СОЦИАЛЬНО-КОММУНИКАТИВНОЕ  РАЗВИТИЕ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175" y="36451"/>
        <a:ext cx="8915800" cy="1116080"/>
      </dsp:txXfrm>
    </dsp:sp>
    <dsp:sp modelId="{CFDC8194-5E4E-4288-A709-D042C8A562A2}">
      <dsp:nvSpPr>
        <dsp:cNvPr id="0" name=""/>
        <dsp:cNvSpPr/>
      </dsp:nvSpPr>
      <dsp:spPr>
        <a:xfrm>
          <a:off x="107513" y="1556801"/>
          <a:ext cx="2113181" cy="4969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Times New Roman" pitchFamily="18" charset="0"/>
              <a:cs typeface="Times New Roman" pitchFamily="18" charset="0"/>
            </a:rPr>
            <a:t>Сюжетно-ролевые иг</a:t>
          </a:r>
          <a:r>
            <a:rPr lang="ru-RU" sz="2000" u="sng" kern="1200" dirty="0" smtClean="0">
              <a:latin typeface="Times New Roman" pitchFamily="18" charset="0"/>
              <a:cs typeface="Times New Roman" pitchFamily="18" charset="0"/>
            </a:rPr>
            <a:t>ры: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none" kern="1200" dirty="0" smtClean="0">
              <a:latin typeface="Times New Roman" pitchFamily="18" charset="0"/>
              <a:cs typeface="Times New Roman" pitchFamily="18" charset="0"/>
            </a:rPr>
            <a:t>*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 « Спасем лес от пожара»,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*«Защитники природы»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406" y="1618694"/>
        <a:ext cx="1989395" cy="4845932"/>
      </dsp:txXfrm>
    </dsp:sp>
    <dsp:sp modelId="{86796940-1C40-4D17-9442-ADE9D648EB95}">
      <dsp:nvSpPr>
        <dsp:cNvPr id="0" name=""/>
        <dsp:cNvSpPr/>
      </dsp:nvSpPr>
      <dsp:spPr>
        <a:xfrm>
          <a:off x="2339751" y="1556801"/>
          <a:ext cx="2113181" cy="4969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Times New Roman" pitchFamily="18" charset="0"/>
              <a:cs typeface="Times New Roman" pitchFamily="18" charset="0"/>
            </a:rPr>
            <a:t>Настольно-печатные игры</a:t>
          </a:r>
          <a:r>
            <a:rPr lang="ru-RU" sz="2000" u="sng" kern="1200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*Лото «Овощи и фрукты»,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*Экологическое домино,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*«Времена года»</a:t>
          </a:r>
        </a:p>
      </dsp:txBody>
      <dsp:txXfrm>
        <a:off x="2401644" y="1618694"/>
        <a:ext cx="1989395" cy="4845932"/>
      </dsp:txXfrm>
    </dsp:sp>
    <dsp:sp modelId="{E383E02B-D5DD-4C4D-8B92-DC8CCD49B846}">
      <dsp:nvSpPr>
        <dsp:cNvPr id="0" name=""/>
        <dsp:cNvSpPr/>
      </dsp:nvSpPr>
      <dsp:spPr>
        <a:xfrm>
          <a:off x="6804247" y="1556801"/>
          <a:ext cx="2113181" cy="4969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Times New Roman" pitchFamily="18" charset="0"/>
              <a:cs typeface="Times New Roman" pitchFamily="18" charset="0"/>
            </a:rPr>
            <a:t>ТРУД: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latin typeface="Times New Roman" pitchFamily="18" charset="0"/>
              <a:cs typeface="Times New Roman" pitchFamily="18" charset="0"/>
            </a:rPr>
            <a:t>* </a:t>
          </a:r>
          <a:r>
            <a:rPr lang="ru-RU" sz="2000" b="0" u="none" kern="1200" dirty="0" smtClean="0">
              <a:latin typeface="Times New Roman" pitchFamily="18" charset="0"/>
              <a:cs typeface="Times New Roman" pitchFamily="18" charset="0"/>
            </a:rPr>
            <a:t>в уголке природы,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u="none" kern="1200" dirty="0" smtClean="0">
              <a:latin typeface="Times New Roman" pitchFamily="18" charset="0"/>
              <a:cs typeface="Times New Roman" pitchFamily="18" charset="0"/>
            </a:rPr>
            <a:t>* на участке.</a:t>
          </a:r>
          <a:endParaRPr lang="ru-RU" sz="2000" b="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66140" y="1618694"/>
        <a:ext cx="1989395" cy="4845932"/>
      </dsp:txXfrm>
    </dsp:sp>
    <dsp:sp modelId="{10AF39FB-DD40-4E4F-B5BC-A4E14D05739A}">
      <dsp:nvSpPr>
        <dsp:cNvPr id="0" name=""/>
        <dsp:cNvSpPr/>
      </dsp:nvSpPr>
      <dsp:spPr>
        <a:xfrm>
          <a:off x="4572010" y="1556801"/>
          <a:ext cx="2113181" cy="4969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err="1" smtClean="0">
              <a:latin typeface="Times New Roman" pitchFamily="18" charset="0"/>
              <a:cs typeface="Times New Roman" pitchFamily="18" charset="0"/>
            </a:rPr>
            <a:t>Эксперимента-льная</a:t>
          </a:r>
          <a:r>
            <a:rPr lang="ru-RU" sz="2000" b="1" u="sng" kern="1200" dirty="0" smtClean="0">
              <a:latin typeface="Times New Roman" pitchFamily="18" charset="0"/>
              <a:cs typeface="Times New Roman" pitchFamily="18" charset="0"/>
            </a:rPr>
            <a:t> деятельность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Опыты с водой, землей, песком и глиной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33903" y="1618694"/>
        <a:ext cx="1989395" cy="48459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46468-BE51-4E4A-A734-03C73B689461}">
      <dsp:nvSpPr>
        <dsp:cNvPr id="0" name=""/>
        <dsp:cNvSpPr/>
      </dsp:nvSpPr>
      <dsp:spPr>
        <a:xfrm>
          <a:off x="3056" y="764"/>
          <a:ext cx="8274806" cy="1048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ФИЗИЧЕСКОЕ  РАЗВИТИЕ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777" y="31485"/>
        <a:ext cx="8213364" cy="987457"/>
      </dsp:txXfrm>
    </dsp:sp>
    <dsp:sp modelId="{88C445E6-C296-49A5-9681-49E537482D69}">
      <dsp:nvSpPr>
        <dsp:cNvPr id="0" name=""/>
        <dsp:cNvSpPr/>
      </dsp:nvSpPr>
      <dsp:spPr>
        <a:xfrm>
          <a:off x="0" y="1410906"/>
          <a:ext cx="3970636" cy="4925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Times New Roman" pitchFamily="18" charset="0"/>
              <a:cs typeface="Times New Roman" pitchFamily="18" charset="0"/>
            </a:rPr>
            <a:t>ПОДВИЖНЫЕ ИГРЫ: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*«Хоровод лесных растений»,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*«Перелёт птиц»,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*«К названному дереву беги»,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*«Охотники и звери»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6296" y="1527202"/>
        <a:ext cx="3738044" cy="4693205"/>
      </dsp:txXfrm>
    </dsp:sp>
    <dsp:sp modelId="{195A22F3-E68A-4146-AE0C-BA214AEB8D75}">
      <dsp:nvSpPr>
        <dsp:cNvPr id="0" name=""/>
        <dsp:cNvSpPr/>
      </dsp:nvSpPr>
      <dsp:spPr>
        <a:xfrm>
          <a:off x="4248461" y="1368174"/>
          <a:ext cx="3970636" cy="4925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РЕЛАКСАЦИЯ  ПОД ЗВУКИ ДОЖДЯ И ШУМА ОКЕАНА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64757" y="1484470"/>
        <a:ext cx="3738044" cy="46932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6ED94-2469-4BF4-BE10-F8A2A40BFF42}">
      <dsp:nvSpPr>
        <dsp:cNvPr id="0" name=""/>
        <dsp:cNvSpPr/>
      </dsp:nvSpPr>
      <dsp:spPr>
        <a:xfrm>
          <a:off x="1400" y="3950"/>
          <a:ext cx="8661823" cy="1561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4700" b="1" i="0" u="none" strike="noStrike" kern="1200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РАБОТА  С  РОДИТЕЛЯМИ</a:t>
          </a:r>
          <a:endParaRPr lang="ru-RU" sz="4700" u="none" kern="1200" dirty="0"/>
        </a:p>
      </dsp:txBody>
      <dsp:txXfrm>
        <a:off x="47140" y="49690"/>
        <a:ext cx="8570343" cy="1470214"/>
      </dsp:txXfrm>
    </dsp:sp>
    <dsp:sp modelId="{4EF22796-A4D2-4192-9170-370688CBEF47}">
      <dsp:nvSpPr>
        <dsp:cNvPr id="0" name=""/>
        <dsp:cNvSpPr/>
      </dsp:nvSpPr>
      <dsp:spPr>
        <a:xfrm>
          <a:off x="72006" y="1872186"/>
          <a:ext cx="2037117" cy="4373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700" b="1" i="0" u="sng" strike="noStrike" kern="1200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Сбор фотографий, материала по теме.</a:t>
          </a:r>
          <a:endParaRPr lang="ru-RU" sz="1700" u="sng" kern="1200" dirty="0"/>
        </a:p>
      </dsp:txBody>
      <dsp:txXfrm>
        <a:off x="131671" y="1931851"/>
        <a:ext cx="1917787" cy="4253693"/>
      </dsp:txXfrm>
    </dsp:sp>
    <dsp:sp modelId="{F2D66E23-B668-43BC-AE9F-C755FFBADCCC}">
      <dsp:nvSpPr>
        <dsp:cNvPr id="0" name=""/>
        <dsp:cNvSpPr/>
      </dsp:nvSpPr>
      <dsp:spPr>
        <a:xfrm>
          <a:off x="2199613" y="1905858"/>
          <a:ext cx="2037117" cy="4373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700" b="1" i="0" u="sng" strike="noStrike" kern="1200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Оформление стенда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700" b="1" i="0" u="none" strike="noStrike" kern="1200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«22 апреля День Земли».</a:t>
          </a:r>
        </a:p>
      </dsp:txBody>
      <dsp:txXfrm>
        <a:off x="2259278" y="1965523"/>
        <a:ext cx="1917787" cy="4253693"/>
      </dsp:txXfrm>
    </dsp:sp>
    <dsp:sp modelId="{ECBAAF1F-B1A3-43A2-876F-8871A4E28B35}">
      <dsp:nvSpPr>
        <dsp:cNvPr id="0" name=""/>
        <dsp:cNvSpPr/>
      </dsp:nvSpPr>
      <dsp:spPr>
        <a:xfrm>
          <a:off x="4417870" y="1903497"/>
          <a:ext cx="2037117" cy="4373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700" b="1" i="0" u="sng" strike="noStrike" kern="1200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Экологическая газета 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700" b="1" i="0" u="none" strike="noStrike" kern="1200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для родителей                   «Прикоснись к природе сердцем».</a:t>
          </a:r>
        </a:p>
      </dsp:txBody>
      <dsp:txXfrm>
        <a:off x="4477535" y="1963162"/>
        <a:ext cx="1917787" cy="4253693"/>
      </dsp:txXfrm>
    </dsp:sp>
    <dsp:sp modelId="{5DCCF272-7C75-4837-855F-53786BD71588}">
      <dsp:nvSpPr>
        <dsp:cNvPr id="0" name=""/>
        <dsp:cNvSpPr/>
      </dsp:nvSpPr>
      <dsp:spPr>
        <a:xfrm>
          <a:off x="6624741" y="1872186"/>
          <a:ext cx="2037117" cy="4373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700" b="1" i="0" u="sng" strike="noStrike" kern="1200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Конкурс  среди  родителей</a:t>
          </a:r>
          <a:r>
            <a:rPr kumimoji="0" lang="ru-RU" sz="1700" b="1" i="0" u="sng" strike="noStrike" kern="1200" spc="150" normalizeH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 и детей</a:t>
          </a:r>
          <a:r>
            <a:rPr kumimoji="0" lang="ru-RU" sz="1700" b="1" i="0" u="none" strike="noStrike" kern="1200" spc="150" normalizeH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  на лучшую </a:t>
          </a:r>
          <a:r>
            <a:rPr kumimoji="0" lang="ru-RU" sz="1700" b="1" i="0" u="none" strike="noStrike" kern="1200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поделку из бросового  материала  «УКРАСИМ  ДОМ  ЦВЕТАМИ». (дадим вторую жизнь бросовому материалу.</a:t>
          </a:r>
        </a:p>
      </dsp:txBody>
      <dsp:txXfrm>
        <a:off x="6684406" y="1931851"/>
        <a:ext cx="1917787" cy="4253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2FBE9-C323-4E6C-A94E-74ED98AE55BC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47B29-B968-4572-8254-9144415E1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6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47B29-B968-4572-8254-9144415E122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ru/url?sa=i&amp;rct=j&amp;q=&amp;esrc=s&amp;source=images&amp;cd=&amp;cad=rja&amp;uact=8&amp;ved=0ahUKEwia55Si56jTAhVjG5oKHWY1B0gQjRwIBw&amp;url=http://electricsaver1200.com/blog/earth-day-efficiency/&amp;bvm=bv.152479541,d.bGs&amp;psig=AFQjCNE0WhD3BMO_ktxsQP0UT_iJGNUj7A&amp;ust=149242626800518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liveinternet.ru/journal_proc.php?action=redirect&amp;url=https://fotki.yandex.ru/users/voronina00/view/662789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hyperlink" Target="http://www.liveinternet.ru/journal_proc.php?action=redirect&amp;url=https://fotki.yandex.ru/users/voronina00/view/662789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veinternet.ru/journal_proc.php?action=redirect&amp;url=https://fotki.yandex.ru/users/voronina00/view/662789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veinternet.ru/journal_proc.php?action=redirect&amp;url=https://fotki.yandex.ru/users/voronina00/view/662789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veinternet.ru/journal_proc.php?action=redirect&amp;url=https://fotki.yandex.ru/users/voronina00/view/662789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liveinternet.ru/journal_proc.php?action=redirect&amp;url=https://fotki.yandex.ru/users/voronina00/view/662789/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file:///C:\Users\1\AppData\Local\Temp\FineReader10\media\image1.jpe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veinternet.ru/journal_proc.php?action=redirect&amp;url=https://fotki.yandex.ru/users/voronina00/view/662789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veinternet.ru/journal_proc.php?action=redirect&amp;url=https://fotki.yandex.ru/users/voronina00/view/662789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veinternet.ru/journal_proc.php?action=redirect&amp;url=https://fotki.yandex.ru/users/voronina00/view/662789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ru/url?sa=i&amp;rct=j&amp;q=&amp;esrc=s&amp;source=images&amp;cd=&amp;cad=rja&amp;uact=8&amp;ved=0ahUKEwia55Si56jTAhVjG5oKHWY1B0gQjRwIBw&amp;url=http://electricsaver1200.com/blog/earth-day-efficiency/&amp;bvm=bv.152479541,d.bGs&amp;psig=AFQjCNE0WhD3BMO_ktxsQP0UT_iJGNUj7A&amp;ust=1492426268005188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ru/url?sa=i&amp;rct=j&amp;q=&amp;esrc=s&amp;source=images&amp;cd=&amp;cad=rja&amp;uact=8&amp;ved=0ahUKEwia55Si56jTAhVjG5oKHWY1B0gQjRwIBw&amp;url=http://electricsaver1200.com/blog/earth-day-efficiency/&amp;bvm=bv.152479541,d.bGs&amp;psig=AFQjCNE0WhD3BMO_ktxsQP0UT_iJGNUj7A&amp;ust=149242626800518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liveinternet.ru/journal_proc.php?action=redirect&amp;url=https://fotki.yandex.ru/users/voronina00/view/662789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veinternet.ru/journal_proc.php?action=redirect&amp;url=https://fotki.yandex.ru/users/voronina00/view/662789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veinternet.ru/journal_proc.php?action=redirect&amp;url=https://fotki.yandex.ru/users/voronina00/view/662789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veinternet.ru/journal_proc.php?action=redirect&amp;url=https://fotki.yandex.ru/users/voronina00/view/662789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veinternet.ru/journal_proc.php?action=redirect&amp;url=https://fotki.yandex.ru/users/voronina00/view/662789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veinternet.ru/journal_proc.php?action=redirect&amp;url=https://fotki.yandex.ru/users/voronina00/view/662789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Картинки по запросу клипарты  экологическ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4391200" cy="4098454"/>
          </a:xfrm>
          <a:prstGeom prst="rect">
            <a:avLst/>
          </a:prstGeom>
          <a:noFill/>
        </p:spPr>
      </p:pic>
      <p:pic>
        <p:nvPicPr>
          <p:cNvPr id="41986" name="Picture 2" descr="https://img-fotki.yandex.ru/get/6717/23869276.107/0_a1d05_11c0179c_XL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0" y="4365104"/>
            <a:ext cx="9144000" cy="249289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188641"/>
            <a:ext cx="91440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 4 «ЖЕМЧУЖИНКА» ГОРОДА РЯЗАНИ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1052736"/>
            <a:ext cx="6912768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None/>
            </a:pP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ЭКОЛОГИЧЕСКИЙ   ПРОЕКТ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тему: </a:t>
            </a:r>
            <a:b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«ДЕНЬ  ЗЕМЛИ"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 подготовительной  логопедической  группе № 7 «ЗВЕЗДОЧКА»)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ctr">
              <a:buNone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algn="ctr">
              <a:buNone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апрель, 2017 г.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964488" cy="79695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 ЗАПЛАНИРОВАННЫХ  МЕРОПРИЯТИЙ ЧЕРЕЗ  ОБРАЗОВАТЕЛЬНЫЕ  ОБЛАСТИ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11560" y="1916832"/>
          <a:ext cx="756084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img-fotki.yandex.ru/get/6717/23869276.107/0_a1d05_11c0179c_XL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t="10640"/>
          <a:stretch>
            <a:fillRect/>
          </a:stretch>
        </p:blipFill>
        <p:spPr bwMode="auto">
          <a:xfrm>
            <a:off x="0" y="0"/>
            <a:ext cx="9144000" cy="1196752"/>
          </a:xfrm>
          <a:prstGeom prst="rect">
            <a:avLst/>
          </a:prstGeom>
          <a:noFill/>
        </p:spPr>
      </p:pic>
      <p:pic>
        <p:nvPicPr>
          <p:cNvPr id="6" name="Picture 2" descr="https://img-fotki.yandex.ru/get/6717/23869276.107/0_a1d05_11c0179c_XL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t="10640"/>
          <a:stretch>
            <a:fillRect/>
          </a:stretch>
        </p:blipFill>
        <p:spPr bwMode="auto">
          <a:xfrm rot="10800000">
            <a:off x="0" y="5661248"/>
            <a:ext cx="9144000" cy="1196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155848" y="0"/>
          <a:ext cx="8988152" cy="6541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332656"/>
          <a:ext cx="856895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51520" y="260648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0" y="0"/>
          <a:ext cx="8988152" cy="6541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95536" y="332656"/>
          <a:ext cx="828092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332656"/>
          <a:ext cx="8664624" cy="6280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16832"/>
            <a:ext cx="88924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74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ПРОСМОТР  ОБУЧАЮЩИХ                                                  ВИДЕО  И МУЛЬТФИЛЬМОВ:</a:t>
            </a:r>
          </a:p>
          <a:p>
            <a:pPr lvl="0" indent="117475" fontAlgn="base">
              <a:spcBef>
                <a:spcPct val="0"/>
              </a:spcBef>
              <a:spcAft>
                <a:spcPct val="0"/>
              </a:spcAft>
            </a:pPr>
            <a:endParaRPr lang="ru-RU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1174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 Калинина «Загадки воды»</a:t>
            </a:r>
            <a:endParaRPr lang="ru-RU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174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 </a:t>
            </a:r>
            <a:r>
              <a:rPr lang="ru-RU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Притулина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«Подарок Ёжика»</a:t>
            </a:r>
            <a:endParaRPr lang="ru-RU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174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Сказки народов Советского Союза «Отчего? Почему? Как?»</a:t>
            </a:r>
            <a:endParaRPr lang="ru-RU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174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«Как козлик Землю держал»</a:t>
            </a:r>
            <a:endParaRPr lang="ru-RU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174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 Паустовский «Барсучий нос»</a:t>
            </a:r>
            <a:endParaRPr lang="ru-RU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174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 </a:t>
            </a:r>
            <a:r>
              <a:rPr lang="ru-RU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Марысаев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Медвежкина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мама»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1174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174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img-fotki.yandex.ru/get/6717/23869276.107/0_a1d05_11c0179c_X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640"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</p:spPr>
      </p:pic>
      <p:pic>
        <p:nvPicPr>
          <p:cNvPr id="4" name="Picture 2" descr="https://img-fotki.yandex.ru/get/6717/23869276.107/0_a1d05_11c0179c_X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640"/>
          <a:stretch>
            <a:fillRect/>
          </a:stretch>
        </p:blipFill>
        <p:spPr bwMode="auto">
          <a:xfrm rot="10800000">
            <a:off x="0" y="5301208"/>
            <a:ext cx="9144000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3300953"/>
            <a:ext cx="83688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117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img-fotki.yandex.ru/get/6717/23869276.107/0_a1d05_11c0179c_X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640"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4" name="Picture 2" descr="https://img-fotki.yandex.ru/get/6717/23869276.107/0_a1d05_11c0179c_X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640"/>
          <a:stretch>
            <a:fillRect/>
          </a:stretch>
        </p:blipFill>
        <p:spPr bwMode="auto">
          <a:xfrm rot="10800000">
            <a:off x="0" y="4293096"/>
            <a:ext cx="9144000" cy="2564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12474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 «ЕСЛИ Я ПРИДУ В  ЛЕСОК».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(воспитатель озвучивает действия, дети отвечают, если буду поступать хорошо – говоря «Да», если плохо – все вместе кричат «Нет».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703388" indent="-92075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я приду в лесок и сорву ромашку? (Нет)</a:t>
            </a:r>
          </a:p>
          <a:p>
            <a:pPr marL="1703388" indent="-92075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съем я пирожок и выброшу бумажку? (Нет)</a:t>
            </a:r>
          </a:p>
          <a:p>
            <a:pPr marL="1703388" indent="-92075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хлебушка кусок на пеньке оставлю? (Да)</a:t>
            </a:r>
          </a:p>
          <a:p>
            <a:pPr marL="1703388" indent="-92075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ветку подвяжу, колышек подставлю? (Да)</a:t>
            </a:r>
          </a:p>
          <a:p>
            <a:pPr marL="1703388" indent="-92075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разведу костер и тушить не буду? (Нет)</a:t>
            </a:r>
          </a:p>
          <a:p>
            <a:pPr marL="1703388" indent="-92075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сильно насорю и убрать забуду? (Нет)</a:t>
            </a:r>
          </a:p>
          <a:p>
            <a:pPr marL="1703388" indent="-92075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мусор уберу, банку закопаю? (Да)</a:t>
            </a:r>
          </a:p>
          <a:p>
            <a:pPr marL="1703388" indent="-92075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люблю свою природу, я ей помогаю! (Да).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3300953"/>
            <a:ext cx="83688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117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img-fotki.yandex.ru/get/6717/23869276.107/0_a1d05_11c0179c_X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640"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4" name="Picture 2" descr="https://img-fotki.yandex.ru/get/6717/23869276.107/0_a1d05_11c0179c_X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640"/>
          <a:stretch>
            <a:fillRect/>
          </a:stretch>
        </p:blipFill>
        <p:spPr bwMode="auto">
          <a:xfrm rot="10800000">
            <a:off x="0" y="4293096"/>
            <a:ext cx="9144000" cy="2564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764704"/>
            <a:ext cx="896448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ИГРА «КТО  КАК  КРИЧИТ».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звери и птицы – это часть живой природы. Они умеют петь, рычать, гоготать. Конкурс называется «Кто как кричит». Воспитатель называет животное или птицу, а дети  называют, как они кричат. (включить запись – картинки животных)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399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Голубь – воркует</a:t>
            </a:r>
          </a:p>
          <a:p>
            <a:pPr marL="22399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Утка – крякает</a:t>
            </a:r>
          </a:p>
          <a:p>
            <a:pPr marL="22399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Филин – ухает</a:t>
            </a:r>
          </a:p>
          <a:p>
            <a:pPr marL="22399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Журавль – курлычет</a:t>
            </a:r>
          </a:p>
          <a:p>
            <a:pPr marL="22399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Ворона – каркает</a:t>
            </a:r>
          </a:p>
          <a:p>
            <a:pPr marL="22399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Воробей – чирикает</a:t>
            </a:r>
          </a:p>
          <a:p>
            <a:pPr marL="22399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Медведь – ревет</a:t>
            </a:r>
          </a:p>
          <a:p>
            <a:pPr marL="22399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Конь – ржет</a:t>
            </a:r>
          </a:p>
          <a:p>
            <a:pPr marL="22399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Овца – блеет</a:t>
            </a:r>
          </a:p>
          <a:p>
            <a:pPr marL="22399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Пчела – жужжит</a:t>
            </a:r>
          </a:p>
          <a:p>
            <a:pPr marL="22399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Сверчок – стрекочет</a:t>
            </a:r>
          </a:p>
          <a:p>
            <a:pPr marL="22399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 Комар – пищит.</a:t>
            </a:r>
          </a:p>
          <a:p>
            <a:pPr marL="22399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13.Индюк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болобочет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703388" indent="-92075"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6120680" cy="64807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  ПРОЕКТОМ  РАБОТАЛИ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62056" y="3573016"/>
            <a:ext cx="1781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Калинина Т.В.</a:t>
            </a:r>
          </a:p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логопедической группы № 7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11760" y="4293096"/>
            <a:ext cx="192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Тодоренко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Т.А.</a:t>
            </a:r>
          </a:p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- логопед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4221088"/>
            <a:ext cx="1728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Жданова Л.А.</a:t>
            </a:r>
          </a:p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3645024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Бердникова Н.Ю.</a:t>
            </a:r>
          </a:p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логопедической группы № 7</a:t>
            </a:r>
          </a:p>
        </p:txBody>
      </p:sp>
      <p:pic>
        <p:nvPicPr>
          <p:cNvPr id="22" name="Picture 2" descr="https://img-fotki.yandex.ru/get/6717/23869276.107/0_a1d05_11c0179c_X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3344"/>
          <a:stretch>
            <a:fillRect/>
          </a:stretch>
        </p:blipFill>
        <p:spPr bwMode="auto">
          <a:xfrm rot="10800000">
            <a:off x="0" y="4509120"/>
            <a:ext cx="9144000" cy="2348880"/>
          </a:xfrm>
          <a:prstGeom prst="rect">
            <a:avLst/>
          </a:prstGeom>
          <a:noFill/>
        </p:spPr>
      </p:pic>
      <p:pic>
        <p:nvPicPr>
          <p:cNvPr id="23" name="Picture 2" descr="https://img-fotki.yandex.ru/get/6717/23869276.107/0_a1d05_11c0179c_XL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0640"/>
          <a:stretch>
            <a:fillRect/>
          </a:stretch>
        </p:blipFill>
        <p:spPr bwMode="auto">
          <a:xfrm>
            <a:off x="0" y="0"/>
            <a:ext cx="9144000" cy="2348880"/>
          </a:xfrm>
          <a:prstGeom prst="rect">
            <a:avLst/>
          </a:prstGeom>
          <a:noFill/>
        </p:spPr>
      </p:pic>
      <p:sp>
        <p:nvSpPr>
          <p:cNvPr id="21" name="Овал 20"/>
          <p:cNvSpPr/>
          <p:nvPr/>
        </p:nvSpPr>
        <p:spPr>
          <a:xfrm>
            <a:off x="467544" y="2060848"/>
            <a:ext cx="1296143" cy="1584176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Овал 25"/>
          <p:cNvSpPr/>
          <p:nvPr/>
        </p:nvSpPr>
        <p:spPr>
          <a:xfrm>
            <a:off x="2627784" y="2420888"/>
            <a:ext cx="1368152" cy="165618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699792" y="2492896"/>
            <a:ext cx="1224136" cy="1512169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Овал 26"/>
          <p:cNvSpPr/>
          <p:nvPr/>
        </p:nvSpPr>
        <p:spPr>
          <a:xfrm>
            <a:off x="5076056" y="2420888"/>
            <a:ext cx="1368152" cy="165618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596336" y="1988840"/>
            <a:ext cx="1224136" cy="158417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148064" y="2492896"/>
            <a:ext cx="1224136" cy="1512168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Рисунок 13" descr="C:\Users\1\AppData\Local\Temp\FineReader10\media\image1.jpeg"/>
          <p:cNvPicPr/>
          <p:nvPr/>
        </p:nvPicPr>
        <p:blipFill>
          <a:blip r:embed="rId8" r:link="rId9" cstate="print"/>
          <a:srcRect l="61931" t="25302" r="18982" b="57961"/>
          <a:stretch>
            <a:fillRect/>
          </a:stretch>
        </p:blipFill>
        <p:spPr bwMode="auto">
          <a:xfrm flipH="1">
            <a:off x="7668344" y="2060848"/>
            <a:ext cx="1080120" cy="144016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3300953"/>
            <a:ext cx="83688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117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img-fotki.yandex.ru/get/6717/23869276.107/0_a1d05_11c0179c_X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640"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4" name="Picture 2" descr="https://img-fotki.yandex.ru/get/6717/23869276.107/0_a1d05_11c0179c_X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640"/>
          <a:stretch>
            <a:fillRect/>
          </a:stretch>
        </p:blipFill>
        <p:spPr bwMode="auto">
          <a:xfrm rot="10800000">
            <a:off x="0" y="4293096"/>
            <a:ext cx="9144000" cy="2564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908720"/>
            <a:ext cx="842493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 «ЧЕТВЕРТЫЙ  ЛИШНИЙ».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Детям раздаются карточки, на которых размещены четыре картинки с изображением насекомых, птиц, животных.  Ребёнок называет, какая из четырех картинок лишняя и почему.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Например: шмель на этой карточке лишний, потому что на других картинках изображены дикие животные.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21494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Заяц, ёж, лиса, шмель;</a:t>
            </a:r>
          </a:p>
          <a:p>
            <a:pPr indent="21494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Трясогузка, паук, скворец, сорока;</a:t>
            </a:r>
          </a:p>
          <a:p>
            <a:pPr indent="21494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Бабочка, стрекоза, енот, пчела;</a:t>
            </a:r>
          </a:p>
          <a:p>
            <a:pPr indent="21494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Кузнечик, божья коровка, воробей, комар;</a:t>
            </a:r>
          </a:p>
          <a:p>
            <a:pPr indent="21494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Таракан, муха, пчела, майский жук;</a:t>
            </a:r>
          </a:p>
          <a:p>
            <a:pPr indent="21494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Стрекоза, кузнечик, пчела, божья коровка;</a:t>
            </a:r>
          </a:p>
          <a:p>
            <a:pPr indent="21494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Лягушка, комар, жук, бабочка</a:t>
            </a:r>
          </a:p>
          <a:p>
            <a:pPr indent="21494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Стрекоза, мотылёк, шмель, воробей</a:t>
            </a:r>
          </a:p>
          <a:p>
            <a:pPr marL="1703388" indent="-92075"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708920"/>
            <a:ext cx="68282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АКЦИЯ 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«УКРАСИМ  ДОМ  ЦВЕТАМИ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img-fotki.yandex.ru/get/6717/23869276.107/0_a1d05_11c0179c_X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640"/>
          <a:stretch>
            <a:fillRect/>
          </a:stretch>
        </p:blipFill>
        <p:spPr bwMode="auto">
          <a:xfrm>
            <a:off x="0" y="0"/>
            <a:ext cx="9144000" cy="2060848"/>
          </a:xfrm>
          <a:prstGeom prst="rect">
            <a:avLst/>
          </a:prstGeom>
          <a:noFill/>
        </p:spPr>
      </p:pic>
      <p:pic>
        <p:nvPicPr>
          <p:cNvPr id="4" name="Picture 2" descr="https://img-fotki.yandex.ru/get/6717/23869276.107/0_a1d05_11c0179c_X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640"/>
          <a:stretch>
            <a:fillRect/>
          </a:stretch>
        </p:blipFill>
        <p:spPr bwMode="auto">
          <a:xfrm rot="10800000">
            <a:off x="0" y="4581128"/>
            <a:ext cx="9144000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КОЛЛЕКТИВНАЯ  РАБОТА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«УКРАСИМ   ПЛАНЕТУ  ЦВЕТАМИ»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аппликация  +  рисование </a:t>
            </a:r>
          </a:p>
        </p:txBody>
      </p:sp>
      <p:pic>
        <p:nvPicPr>
          <p:cNvPr id="5122" name="Picture 2" descr="C:\Users\1\Desktop\фото 2\IMG_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3840427" cy="2880320"/>
          </a:xfrm>
          <a:prstGeom prst="rect">
            <a:avLst/>
          </a:prstGeom>
          <a:noFill/>
        </p:spPr>
      </p:pic>
      <p:pic>
        <p:nvPicPr>
          <p:cNvPr id="5123" name="Picture 3" descr="C:\Users\1\Desktop\фото 2\IMG_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2387104" cy="1790328"/>
          </a:xfrm>
          <a:prstGeom prst="rect">
            <a:avLst/>
          </a:prstGeom>
          <a:noFill/>
        </p:spPr>
      </p:pic>
      <p:pic>
        <p:nvPicPr>
          <p:cNvPr id="5124" name="Picture 4" descr="C:\Users\1\Desktop\фото 2\IMG_0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052736"/>
            <a:ext cx="2387104" cy="1790328"/>
          </a:xfrm>
          <a:prstGeom prst="rect">
            <a:avLst/>
          </a:prstGeom>
          <a:noFill/>
        </p:spPr>
      </p:pic>
      <p:pic>
        <p:nvPicPr>
          <p:cNvPr id="5125" name="Picture 5" descr="C:\Users\1\Desktop\фото 2\IMG_0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869160"/>
            <a:ext cx="2400267" cy="1800200"/>
          </a:xfrm>
          <a:prstGeom prst="rect">
            <a:avLst/>
          </a:prstGeom>
          <a:noFill/>
        </p:spPr>
      </p:pic>
      <p:pic>
        <p:nvPicPr>
          <p:cNvPr id="5126" name="Picture 6" descr="C:\Users\1\Desktop\фото 2\IMG_00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941168"/>
            <a:ext cx="2304256" cy="1728192"/>
          </a:xfrm>
          <a:prstGeom prst="rect">
            <a:avLst/>
          </a:prstGeom>
          <a:noFill/>
        </p:spPr>
      </p:pic>
      <p:pic>
        <p:nvPicPr>
          <p:cNvPr id="9" name="Picture 3" descr="C:\Users\1\Desktop\фото 3\IMG_00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941168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1\Desktop\фото 1\IMG_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052736"/>
            <a:ext cx="1782198" cy="2376264"/>
          </a:xfrm>
          <a:prstGeom prst="rect">
            <a:avLst/>
          </a:prstGeom>
          <a:noFill/>
        </p:spPr>
      </p:pic>
      <p:pic>
        <p:nvPicPr>
          <p:cNvPr id="4" name="Picture 5" descr="C:\Users\1\Desktop\фото 1\IMG_0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1800200" cy="2400267"/>
          </a:xfrm>
          <a:prstGeom prst="rect">
            <a:avLst/>
          </a:prstGeom>
          <a:noFill/>
        </p:spPr>
      </p:pic>
      <p:pic>
        <p:nvPicPr>
          <p:cNvPr id="11267" name="Picture 3" descr="C:\Users\1\Desktop\фото 1\IMG_0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52736"/>
            <a:ext cx="1800200" cy="2400267"/>
          </a:xfrm>
          <a:prstGeom prst="rect">
            <a:avLst/>
          </a:prstGeom>
          <a:noFill/>
        </p:spPr>
      </p:pic>
      <p:pic>
        <p:nvPicPr>
          <p:cNvPr id="11269" name="Picture 5" descr="C:\Users\1\Desktop\фото 1\IMG_0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005064"/>
            <a:ext cx="1800200" cy="240026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83568" y="18864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  ПО РАЗВИТИЮ  РЕЧИ</a:t>
            </a:r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Составление  рассказа  на тему: «Полевой цветок»                              </a:t>
            </a:r>
            <a:r>
              <a:rPr lang="ru-RU" sz="1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с использованием </a:t>
            </a:r>
            <a:r>
              <a:rPr lang="ru-RU" sz="1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1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</a:t>
            </a:r>
          </a:p>
        </p:txBody>
      </p:sp>
      <p:pic>
        <p:nvPicPr>
          <p:cNvPr id="11271" name="Picture 7" descr="C:\Users\1\Desktop\фото 1\IMG_00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1052736"/>
            <a:ext cx="1736322" cy="2387104"/>
          </a:xfrm>
          <a:prstGeom prst="rect">
            <a:avLst/>
          </a:prstGeom>
          <a:noFill/>
        </p:spPr>
      </p:pic>
      <p:pic>
        <p:nvPicPr>
          <p:cNvPr id="11272" name="Picture 8" descr="C:\Users\1\Desktop\фото 1\IMG_00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005064"/>
            <a:ext cx="3096344" cy="2438400"/>
          </a:xfrm>
          <a:prstGeom prst="rect">
            <a:avLst/>
          </a:prstGeom>
          <a:noFill/>
        </p:spPr>
      </p:pic>
      <p:pic>
        <p:nvPicPr>
          <p:cNvPr id="14" name="Picture 11" descr="C:\Users\1\Desktop\фото 1\IMG_00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1052736"/>
            <a:ext cx="178219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фото 1\IMG_0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268760"/>
            <a:ext cx="167418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1\Desktop\фото 1\IMG_0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1728192" cy="2304256"/>
          </a:xfrm>
          <a:prstGeom prst="rect">
            <a:avLst/>
          </a:prstGeom>
          <a:noFill/>
        </p:spPr>
      </p:pic>
      <p:pic>
        <p:nvPicPr>
          <p:cNvPr id="4100" name="Picture 4" descr="C:\Users\1\Desktop\фото 1\IMG_0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490525" y="4438467"/>
            <a:ext cx="2315096" cy="173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C:\Users\1\Desktop\фото 3\IMG_00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149080"/>
            <a:ext cx="1682315" cy="2243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5" name="Picture 9" descr="C:\Users\1\Desktop\фото 3\IMG_00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077072"/>
            <a:ext cx="1795264" cy="2393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27584" y="33265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НОД  ПО РАЗВИТИЮ ЛЕКСИКО-ГРАММАТИЧЕСКИХ КАТЕГОРИЙ                                    НА ТЕМУ: «ЦВЕТЫ  ЛУГОВЫЕ»</a:t>
            </a:r>
          </a:p>
        </p:txBody>
      </p:sp>
      <p:pic>
        <p:nvPicPr>
          <p:cNvPr id="4106" name="Picture 10" descr="C:\Users\1\Desktop\фото 1\IMG_00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1268760"/>
            <a:ext cx="1728192" cy="2345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НОД  ПО  ХУДОЖЕСТВЕННОМУ  ТВОРЧЕСТВУ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«ВАЗА  С  ЦВЕТАМИ»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(рисование)</a:t>
            </a:r>
          </a:p>
        </p:txBody>
      </p:sp>
      <p:pic>
        <p:nvPicPr>
          <p:cNvPr id="10242" name="Picture 2" descr="C:\Users\1\Desktop\фото 3\IMG_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496944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282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НОД  ПО  ХУДОЖЕСТВЕННОМУ  ТВОРЧЕСТВУ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«ТЮЛЬПАНЫ»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КОНСТРУИРОВАНИЕ  ИЗ  БРОСОВОГО МАТЕРИАЛА - ОРИГАМИ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(ячейки из по яиц, трубочки для коктейля, цветная бумага)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фото 1\IMG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1\Desktop\фото 1\IMG_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1\Desktop\фото 1\IMG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221088"/>
            <a:ext cx="3515883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НОД  ПО  ХУДОЖЕСТВЕННОМУ  ТВОРЧЕСТВУ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«ФИАЛКИ»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(лепка из пластилина с использованием одноразовых стаканчиков)</a:t>
            </a:r>
          </a:p>
        </p:txBody>
      </p:sp>
      <p:pic>
        <p:nvPicPr>
          <p:cNvPr id="9218" name="Picture 2" descr="C:\Users\1\Desktop\фото 3\IMG_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84784"/>
            <a:ext cx="32512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9" name="Picture 3" descr="C:\Users\1\Desktop\фото 3\IMG_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32512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C:\Users\1\Desktop\фото 3\IMG_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21088"/>
            <a:ext cx="32512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1" name="Picture 5" descr="C:\Users\1\Desktop\фото 3\IMG_0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149080"/>
            <a:ext cx="32512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фото 1\IMG_005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456385" cy="2592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1\Desktop\фото 3\IMG_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4901" y="1052736"/>
            <a:ext cx="355239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C:\Users\1\Desktop\фото 3\IMG_0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905182"/>
            <a:ext cx="3672408" cy="27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7544" y="332656"/>
            <a:ext cx="8247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РАССМАТРИВАНИЕ  АЛЬБОМА «САДОВЫЕ  ЦВЕТЫ»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3999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УХАЖИВАЕМ  ЗА  КОМНАТНЫМИ  РАСТЕНИЯМИ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фото 1\IMG_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2438400" cy="3251200"/>
          </a:xfrm>
          <a:prstGeom prst="rect">
            <a:avLst/>
          </a:prstGeom>
          <a:noFill/>
        </p:spPr>
      </p:pic>
      <p:pic>
        <p:nvPicPr>
          <p:cNvPr id="3075" name="Picture 3" descr="C:\Users\1\Desktop\фото 1\IMG_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76872"/>
            <a:ext cx="2438400" cy="3251200"/>
          </a:xfrm>
          <a:prstGeom prst="rect">
            <a:avLst/>
          </a:prstGeom>
          <a:noFill/>
        </p:spPr>
      </p:pic>
      <p:pic>
        <p:nvPicPr>
          <p:cNvPr id="3076" name="Picture 4" descr="C:\Users\1\Desktop\фото 1\IMG_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276872"/>
            <a:ext cx="2438400" cy="325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g-fotki.yandex.ru/get/6717/23869276.107/0_a1d05_11c0179c_X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640"/>
          <a:stretch>
            <a:fillRect/>
          </a:stretch>
        </p:blipFill>
        <p:spPr bwMode="auto">
          <a:xfrm>
            <a:off x="0" y="0"/>
            <a:ext cx="9144000" cy="22768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43608" y="1772816"/>
            <a:ext cx="7704856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Природа - это единственная книга, каждая страница которой полна глубокого содержания.</a:t>
            </a:r>
            <a:r>
              <a:rPr lang="ru-RU" sz="40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И. В. Гете</a:t>
            </a:r>
            <a:r>
              <a:rPr lang="ru-RU" sz="40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40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2" descr="https://img-fotki.yandex.ru/get/6717/23869276.107/0_a1d05_11c0179c_X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640"/>
          <a:stretch>
            <a:fillRect/>
          </a:stretch>
        </p:blipFill>
        <p:spPr bwMode="auto">
          <a:xfrm rot="10800000">
            <a:off x="0" y="4581128"/>
            <a:ext cx="9144000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903649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РЫХЛИМ  ЗЕМЛЮ  ОКОЛО  МНОГОЛЕТНИХ  ЦВЕТОВ </a:t>
            </a:r>
          </a:p>
          <a:p>
            <a:pPr algn="ctr"/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 ЦВЕТОЧНОЙ  КЛУМБЕ 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Users\1\Desktop\фото 2\IMG_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1\Desktop\фото 2\IMG_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556792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Users\1\Desktop\фото 2\IMG_0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14908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6"/>
            <a:ext cx="6318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УБИРАЕМ  МУСОР  НА  УЧАСТКЕ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1\Desktop\фото 2\IMG_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80728"/>
            <a:ext cx="3251200" cy="2438400"/>
          </a:xfrm>
          <a:prstGeom prst="rect">
            <a:avLst/>
          </a:prstGeom>
          <a:noFill/>
        </p:spPr>
      </p:pic>
      <p:pic>
        <p:nvPicPr>
          <p:cNvPr id="8195" name="Picture 3" descr="C:\Users\1\Desktop\фото 2\IMG_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933056"/>
            <a:ext cx="3251200" cy="2438400"/>
          </a:xfrm>
          <a:prstGeom prst="rect">
            <a:avLst/>
          </a:prstGeom>
          <a:noFill/>
        </p:spPr>
      </p:pic>
      <p:pic>
        <p:nvPicPr>
          <p:cNvPr id="8200" name="Picture 8" descr="C:\Users\1\Desktop\фото 3\IMG_0035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52736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фото 1\IMG_0004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70727"/>
            <a:ext cx="7992888" cy="569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95736" y="260648"/>
            <a:ext cx="485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 С  РОДИТЕЛЯМИ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Картинки по запросу клипарты  экологическ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2656"/>
            <a:ext cx="5957377" cy="55602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5157192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ПРЕЗИНТАЦИЮ  ПОДГОТОВИЛИ:  воспитатель логопедической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группы Калинина Т.В.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воспитатель логопедической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группы Бердникова Н.Ю.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309320"/>
            <a:ext cx="8679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Картинки по запросу клипарты  экологическ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4391200" cy="40984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  РЕСУРСЫ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1. </a:t>
            </a:r>
            <a:r>
              <a:rPr lang="en-US" sz="2800" i="1" dirty="0" smtClean="0"/>
              <a:t>7oom.ru/</a:t>
            </a:r>
            <a:r>
              <a:rPr lang="en-US" sz="2800" i="1" dirty="0" err="1" smtClean="0"/>
              <a:t>powerpoint</a:t>
            </a:r>
            <a:r>
              <a:rPr lang="en-US" sz="2800" i="1" dirty="0" smtClean="0"/>
              <a:t>/fon-dlya-prezentacii.html</a:t>
            </a:r>
            <a:endParaRPr lang="ru-RU" sz="2800" dirty="0" smtClean="0"/>
          </a:p>
          <a:p>
            <a:pPr>
              <a:buNone/>
            </a:pPr>
            <a:r>
              <a:rPr lang="ru-RU" sz="2800" i="1" dirty="0" smtClean="0"/>
              <a:t>2. </a:t>
            </a:r>
            <a:r>
              <a:rPr lang="en-US" sz="2800" i="1" dirty="0" smtClean="0"/>
              <a:t>ns1.nifiga-sebe.ru/</a:t>
            </a:r>
            <a:r>
              <a:rPr lang="en-US" sz="2800" i="1" dirty="0" err="1" smtClean="0"/>
              <a:t>index.php?newsid</a:t>
            </a:r>
            <a:r>
              <a:rPr lang="en-US" sz="2800" i="1" dirty="0" smtClean="0"/>
              <a:t>=227057</a:t>
            </a: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Picture 2" descr="https://img-fotki.yandex.ru/get/6717/23869276.107/0_a1d05_11c0179c_XL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0" y="4365104"/>
            <a:ext cx="9144000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g-fotki.yandex.ru/get/6717/23869276.107/0_a1d05_11c0179c_X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640"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476673"/>
            <a:ext cx="88924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АКТУАЛЬНОСТЬ: 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9001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Чтоб радость завтрашнего дня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умел ты ощутить.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9001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Должна быть чистою Земля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небо чистым быть.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9001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Землю эту, не щадя терзал за веком век,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9001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брал все только для себя «разумный» человек. </a:t>
            </a:r>
          </a:p>
          <a:p>
            <a:pPr indent="9001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Сейчас же кинулись спасать «природную среду», </a:t>
            </a:r>
          </a:p>
          <a:p>
            <a:pPr indent="9001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почему ж так поздно мы почуяли беду? </a:t>
            </a:r>
          </a:p>
          <a:p>
            <a:pPr indent="9001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Сквозь фабрик и заводов дым нам трудно разглядеть </a:t>
            </a:r>
          </a:p>
          <a:p>
            <a:pPr indent="9001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 те страданья, что Земле приходится терпеть. </a:t>
            </a:r>
          </a:p>
          <a:p>
            <a:pPr indent="9001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Надолго ль хватит нам воды, коль растворен в ней яд? </a:t>
            </a:r>
          </a:p>
          <a:p>
            <a:pPr indent="9001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Надолго ль хватит тех лесов. где топоры стучат? </a:t>
            </a:r>
          </a:p>
          <a:p>
            <a:pPr indent="9001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Спасти поля, леса, луга и чистую гладь рек – всю Землю </a:t>
            </a:r>
          </a:p>
          <a:p>
            <a:pPr indent="9001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Можешь только ты, разумный человек !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img-fotki.yandex.ru/get/6717/23869276.107/0_a1d05_11c0179c_X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640"/>
          <a:stretch>
            <a:fillRect/>
          </a:stretch>
        </p:blipFill>
        <p:spPr bwMode="auto">
          <a:xfrm rot="10800000">
            <a:off x="0" y="5373216"/>
            <a:ext cx="9144000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68760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Планета Земля – наш общий дом, каждый человек, живущий в нем, должен заботливо и бережно относиться к нему, сохраняя все его ценности и богатства.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сожалению, в наш электронно-компьютерный век, многие люди забывают об этом. По вине человека от пожаров и вырубки гибнут леса, засоряются водные просторы, а значит и гибнет животный мир, живущий там. Нависла угроза экологической катастрофы, угроза жизни человека.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Экология в наше время, одна из важных тем нашей жизни, тема о взаимоотношениях человека и природы.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Дошкольное детство является периодом бурного роста и интенсивного развития, совершенствования физических и психических возможностей, началом становления личности. В этот период необходимо «закладывать» в ребенка основы взаимодействия с природой и бережное отношение к окружающему миру.</a:t>
            </a:r>
          </a:p>
        </p:txBody>
      </p:sp>
      <p:pic>
        <p:nvPicPr>
          <p:cNvPr id="3" name="Picture 2" descr="https://img-fotki.yandex.ru/get/6717/23869276.107/0_a1d05_11c0179c_X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640"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</p:spPr>
      </p:pic>
      <p:pic>
        <p:nvPicPr>
          <p:cNvPr id="4" name="Picture 2" descr="https://img-fotki.yandex.ru/get/6717/23869276.107/0_a1d05_11c0179c_X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640"/>
          <a:stretch>
            <a:fillRect/>
          </a:stretch>
        </p:blipFill>
        <p:spPr bwMode="auto">
          <a:xfrm rot="10800000">
            <a:off x="0" y="5445224"/>
            <a:ext cx="9144000" cy="1412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3848" y="764704"/>
            <a:ext cx="2257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АКТУАЛЬНОСТЬ: 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g-fotki.yandex.ru/get/6717/23869276.107/0_a1d05_11c0179c_X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640"/>
          <a:stretch>
            <a:fillRect/>
          </a:stretch>
        </p:blipFill>
        <p:spPr bwMode="auto">
          <a:xfrm>
            <a:off x="0" y="0"/>
            <a:ext cx="9144000" cy="22768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1412776"/>
            <a:ext cx="756084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  ЭКОЛОГИЧЕСКОГО   ОБРАЗОВАНИЯ:</a:t>
            </a:r>
          </a:p>
          <a:p>
            <a:endParaRPr lang="ru-RU" sz="2400" b="1" u="sng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формирование человека нового типа с новым экологическим мышлением, способного осознавать последствия своих действий по отношению к окружающей среде и умеющего жить в относительной гармонии с природой.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2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200" b="1" u="sng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9512" y="1259469"/>
            <a:ext cx="89644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 детей экологическое мышление, способность осознавать последствия своих действий по отношению к окружающей среде; эстетических чувств, умение видеть красоту природы, восхищаться ею.</a:t>
            </a:r>
            <a:endParaRPr kumimoji="0" lang="ru-RU" sz="2400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 детей знания норм поведения в природном окружении и желание соблюдать их в практической деятельности и в быту.</a:t>
            </a:r>
            <a:endParaRPr kumimoji="0" lang="ru-RU" sz="2400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Привлекать детей к посильному участию по охране и защите природы.</a:t>
            </a:r>
            <a:endParaRPr kumimoji="0" lang="ru-RU" sz="2400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бережное отношение к миру природы.</a:t>
            </a:r>
            <a:endParaRPr kumimoji="0" lang="ru-RU" sz="2400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Доставить детям радость от участия в общем празднике и совместном труде.</a:t>
            </a:r>
            <a:endParaRPr kumimoji="0" lang="ru-RU" sz="2400" b="1" i="0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img-fotki.yandex.ru/get/6717/23869276.107/0_a1d05_11c0179c_X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640"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</p:spPr>
      </p:pic>
      <p:pic>
        <p:nvPicPr>
          <p:cNvPr id="5" name="Picture 2" descr="https://img-fotki.yandex.ru/get/6717/23869276.107/0_a1d05_11c0179c_X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640"/>
          <a:stretch>
            <a:fillRect/>
          </a:stretch>
        </p:blipFill>
        <p:spPr bwMode="auto">
          <a:xfrm rot="10800000">
            <a:off x="0" y="5589240"/>
            <a:ext cx="9144000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6106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Участники: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дети 6-7 лет.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8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исследовательский, познавательно-творческий.</a:t>
            </a:r>
          </a:p>
          <a:p>
            <a:pPr>
              <a:defRPr/>
            </a:pPr>
            <a:endParaRPr lang="ru-RU" sz="1000" b="1" u="sng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педагогов: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воспитатели, учитель-логопед, музыкальный руководитель, родители, дети.</a:t>
            </a:r>
          </a:p>
          <a:p>
            <a:pPr>
              <a:defRPr/>
            </a:pPr>
            <a:endParaRPr lang="ru-RU" sz="1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реализации проекта: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краткосрочный  (1 неделя).</a:t>
            </a:r>
          </a:p>
          <a:p>
            <a:pPr>
              <a:defRPr/>
            </a:pPr>
            <a:endParaRPr lang="ru-RU" sz="1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Нависла угроза экологической катастрофы, угроза жизни человека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230563" algn="l"/>
              </a:tabLst>
              <a:defRPr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Игровая мотивация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АКЦИЯ «УКРАСИМ  ДОМ  ЦВЕТАМИ».</a:t>
            </a:r>
          </a:p>
        </p:txBody>
      </p:sp>
      <p:pic>
        <p:nvPicPr>
          <p:cNvPr id="4" name="Picture 2" descr="https://img-fotki.yandex.ru/get/6717/23869276.107/0_a1d05_11c0179c_X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640"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</p:spPr>
      </p:pic>
      <p:pic>
        <p:nvPicPr>
          <p:cNvPr id="5" name="Picture 2" descr="https://img-fotki.yandex.ru/get/6717/23869276.107/0_a1d05_11c0179c_X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0640"/>
          <a:stretch>
            <a:fillRect/>
          </a:stretch>
        </p:blipFill>
        <p:spPr bwMode="auto">
          <a:xfrm rot="10800000">
            <a:off x="0" y="5733256"/>
            <a:ext cx="9144000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5430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ЭТАПЫ  РЕАЛИЗАЦИИ  ПРОЕКТА: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87129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Организационный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Осознание проблемной ситуации, выбор темы проекта.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 Подбор методической литературы по теме.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3. Подбор художественной литературы по теме.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4. Подбор дидактического материала, наглядных пособий (альбомы для рассматривания, картины, настольные игры), материала: глобус, картинки живой и неживой природы; иллюстрации для решения проблемных ситуаций; образцы почвы, банки с водой..)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5. Составление плана-схемы проекта.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6. Включение в план-схему проекта занятий, бесед, игровых ситуаций, сюжетно-ролевых игр и других видов детской деятельности.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II. Основной (практический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Реализация проекта в образовательную практику (реализация запланированных мероприятий) .</a:t>
            </a:r>
          </a:p>
          <a:p>
            <a:pPr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III. Заключительный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1. Выставка семейных поделок из бросового материала «Украсим дом цветами»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 Презентация результатов проекта на педагогическом совете;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3. Подведение итогов.</a:t>
            </a: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</TotalTime>
  <Words>1439</Words>
  <Application>Microsoft Office PowerPoint</Application>
  <PresentationFormat>Экран (4:3)</PresentationFormat>
  <Paragraphs>206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НАД  ПРОЕКТОМ  РАБОТАЛИ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</vt:lpstr>
      <vt:lpstr>Презентация PowerPoint</vt:lpstr>
      <vt:lpstr>Презентация PowerPoint</vt:lpstr>
      <vt:lpstr>РЕАЛИЗАЦИЯ  ЗАПЛАНИРОВАННЫХ  МЕРОПРИЯТИЙ ЧЕРЕЗ  ОБРАЗОВАТЕЛЬНЫЕ 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Надежда</cp:lastModifiedBy>
  <cp:revision>110</cp:revision>
  <dcterms:created xsi:type="dcterms:W3CDTF">2017-04-16T05:19:01Z</dcterms:created>
  <dcterms:modified xsi:type="dcterms:W3CDTF">2017-10-21T14:05:55Z</dcterms:modified>
</cp:coreProperties>
</file>