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65" r:id="rId5"/>
    <p:sldId id="267" r:id="rId6"/>
    <p:sldId id="274" r:id="rId7"/>
    <p:sldId id="272" r:id="rId8"/>
    <p:sldId id="263" r:id="rId9"/>
    <p:sldId id="277" r:id="rId10"/>
    <p:sldId id="276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BEE4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77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150E-6D82-4198-8C87-98988E17FC4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1FDA-3D84-473C-AC0F-D2FD2DF1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8532-5322-451A-845E-FAB68368A052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2C8E-6425-4A07-AFEC-BE40CD633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00FA-983F-4FC3-B3C1-6C2F7DE40847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1832-683A-420D-857B-F1DEB194B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5ED9-B312-45DD-B768-28457EBF8C7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5D88-4ECC-4612-B715-2F47351F8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8664-1F89-4787-98AD-CF5362CCED9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919C-2FCD-4AAD-90F0-811F37A0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9642-3403-4106-8F03-6712F82EB72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DB1E-CA94-48C9-8AD7-C68AFC25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7C68-36D6-48F9-8E4C-99FD8E5FE4B9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B770-2B18-47B5-B4D2-76BEAECA9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2FD9-7FA7-453B-B322-A2C68982E319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54F9-AC57-41AA-B000-CFF6BE4F7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1EA1-DD8D-45ED-A6F2-544F7FA0F3F2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8BD5-936C-4DC0-B372-980C89996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9BC5-9A75-4999-AC80-5767D0D0A5E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8751-9A74-48D7-8C45-D27C53C82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7A34-BCDB-497E-862C-9B9104FF4298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4A5A-1228-4E31-B43B-0D28EC0D3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36A83-B1AC-4F57-A3F3-E57FCF923BB8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D1C81-AB17-4D57-A80D-7B2BC9501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5904656" cy="2520280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ОБРАЗОВАТЕЛЬНАЯ  ПРОГРАММА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игрового 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«ФАНТАЗИЯ »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нарушением зрения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</a:br>
            <a:endParaRPr lang="ru-RU" sz="2400" dirty="0" smtClean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645024"/>
            <a:ext cx="331236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С.Г.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Вязникова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Тифлопедагог</a:t>
            </a: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Е.Г.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Зорюкова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27628"/>
            <a:ext cx="8075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8460432" cy="44607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каждого комплекса детям предлагаются упражнения на укрепление и расслабление глаз. Все упражнения выполняются под соответствующую музыку.  Подобранные сюжеты для ролевых игр доступны пониманию детей, расширяют кругозор, воспитывают их эстетически этически.</a:t>
            </a: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третьей (заключительной) части занятия решаются задачи постепенного перехода организма ребенка к другим видам деятельности. Проводятся игровые приёмы «Волшебной палочки» с плавным переходом на игры по детской релаксации, что способствует снятию усталости и способствует переходу к восстановлению организма, создает дополнительный положительный фон и настрой.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72200" y="427628"/>
            <a:ext cx="2314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</a:t>
            </a: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24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резервных возможностей организма ребенка с ограниченными возможностями может быть эффективным только при рациональном двигательном режиме.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зрения затрудняет пространственную ориентировку, задерживает формирование двигательных навыков, ведет к снижению двигательной и познавательной активности. У некоторых детей отмечается значительное отставание в физическом развитии. В связи с трудностями, возникающими при зрительном подражании, владении пространственными представлениями и двигательными действиями, нарушается правильная поза при ходьбе, беге, в естественных движениях, в подвижных играх, нарушается координация и точность движений.</a:t>
            </a:r>
          </a:p>
          <a:p>
            <a:pPr>
              <a:buNone/>
            </a:pP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4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Гармоничное и  всестороннее развитее детей с нарушением зрения посредством игрового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и развитие навыков использования остаточного зрения;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РЕШАЕТ КОМПЛЕКС </a:t>
            </a:r>
            <a:b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ЗАДАЧ: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  <a:prstGeom prst="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 и специальных условий для развития двигательной активности   детей старшего дошкольного возраста с нарушением зрения;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осанки, способствование профилактики плоскостопия;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физических способностей: развитие мышечной подвижности в различных суставах (гибкость, выносливость, силовые и координационные способности).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и совершенствование  органов дыхания, пищеварения, кровообращения, сердечно – сосудистую и нервную системы организма;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умения эмоционального выражения,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 в движениях, внутренней свободы, уверенности в себе, своих силах и возможностях;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двигаться в соответствии с музыкой, запоминание и называние отрывки музыкальных упражнений, понимание и действие в пределах заданной игровой задачи;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знания детей о структуре разминки и  выполняя ее самостоятельно;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памяти, внимания, умственных способностей, фантазии, воображения при сочинении сказок;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Привитие навыка коммуникативного общения;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устойчивую потребность в систематических занятиях физическими упражнениями;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Активизация защитных сил организма ребёнка.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15306"/>
            <a:ext cx="8771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СПЕЦИАЛЬНЫЕ (КОРРЕКЦИОННЫЕ) ЗАДАЧИ: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80920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 использование сохранных анализаторов;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навыков пространственной ориентировки, пространственно-временной дифференцировки;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восприятия: цвета, формы, движения (удаление, приближение), сравнение, обобщение, выделение; развитие двигательной функции глаза;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мышечной системы глаза;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недостатков физического развития, обусловленных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депривацией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зрения.</a:t>
            </a:r>
          </a:p>
          <a:p>
            <a:pPr>
              <a:buNone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73740"/>
            <a:ext cx="75711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450850" eaLnBrk="0" hangingPunct="0"/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ПОСТРОЕНИЯ ЗАНЯТИЙ ЗАНЯТИЙ:</a:t>
            </a:r>
            <a:endParaRPr kumimoji="0" lang="ru-RU" sz="2000" b="1" i="0" u="none" strike="noStrike" spc="150" normalizeH="0" baseline="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Показ физических упражнений, образный рассказ, подражание, имитация известных детям движений.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ДОСТУПНОСТЬ.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Разучивание упражнений от простого к сложному, от известного к неизвестному. Необходимо учитывать степень подготовленности ребенка.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СИСТЕМАТИЧНОСТЬ.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Регулярность занятий, повышение нагрузки, увеличение количества упражнения, усложнение техники их выполнения.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ЗАКРЕПЛЕНИЕ НАВЫКОВ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Многократное выполнение упражнений. Умение выполнять их самостоятельно, вне занятий.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Учет особенностей возраста, особенностей каждого ребенка. Воспитание интереса к занятиям, активности ребенка.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СОЗНАТЕЛЬНОСТЬ.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Понимание пользы упражнений, потребность их выполнения в домашних условиях. Все упражнения выполняются ритмично, без рывков и чрезмерных усилий. Нагрузка регулируется количеством повторения упражнений, амплитудой движения.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4036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450850" eaLnBrk="0" hangingPunct="0"/>
            <a: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  <a:t>ПЛАНИРУЕМЫЕ  РЕЗУЛЬТАТЫ</a:t>
            </a:r>
            <a:br>
              <a:rPr kumimoji="0" lang="ru-RU" sz="2000" b="1" i="0" u="none" strike="noStrike" cap="all" normalizeH="0" baseline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Arial" pitchFamily="34" charset="0"/>
              </a:rPr>
            </a:br>
            <a:endParaRPr kumimoji="0" lang="ru-RU" sz="2000" b="1" i="0" u="none" strike="noStrike" cap="all" normalizeH="0" baseline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45085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Развитие опорно-двигательного аппарата, статической выносливости мышц шеи, спины, живота, вестибулярной устойчивости, внимания, памяти;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45085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Формирование рефлекса правильной осанки, гибкости, растяжки,  мышечной силы;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45085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Функциональное совершенствование органов дыхания, кровообращения,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сердечно-сосудистой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системы, нервной системы;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45085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Совершенствование психомоторных способностей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45085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Повышение интереса к занятиям физической культурой;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446276"/>
            <a:ext cx="6815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1000125" algn="l"/>
                <a:tab pos="3322638" algn="ctr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  <a:tab pos="1000125" algn="l"/>
                <a:tab pos="3322638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ПРОГРАММЫ.</a:t>
            </a: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  <a:prstGeom prst="roundRect">
            <a:avLst>
              <a:gd name="adj" fmla="val 12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3429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рассчитана на детей старшего дошкольного возраста с нарушениями зрения (5-7 лет).</a:t>
            </a:r>
          </a:p>
          <a:p>
            <a:pPr indent="3429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образовательного процесса – один учебный год (с октября - май),  по 25-30мин.</a:t>
            </a:r>
          </a:p>
          <a:p>
            <a:pPr indent="34290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проводятся во второй половине дня в коррекционно-игровом центре «Развиваемся играя»  или в физкультурном зале  в зависимости от поставленных образовательных задач и формы организации.  Количество детей – не более 12 человек.</a:t>
            </a:r>
          </a:p>
          <a:p>
            <a:pPr indent="342900" algn="just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Расписание секционного занятия.</a:t>
            </a:r>
          </a:p>
          <a:p>
            <a:pPr indent="34290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Вторник – 15.45-16.10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 комбинированной направленности «Дружная семейка»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Пятница – 15.30-16.00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дети подготовительной группы с нарушениями зрения «Солнышко», «Веселый улей».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27628"/>
            <a:ext cx="8075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450850" eaLnBrk="0" hangingPunct="0"/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ЗАНЯТИЙ</a:t>
            </a:r>
            <a:endParaRPr kumimoji="0" lang="ru-RU" sz="2000" b="1" i="0" u="none" strike="noStrike" cap="all" normalizeH="0" baseline="0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052737"/>
            <a:ext cx="7787208" cy="266429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352928" cy="58772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первой (вводной) части ставится задача подготовить организм ребенка к предстоящей нагрузке. Сконцентрировать зрительное и  слуховое внимание ребенка на выполнении инструкции педагога. 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(основной) части занятия дети обучаются новым упражнениям, закрепляют старые. В этой части используются упражнения оказывающие физиологическое воздействие на организм ребенка, воспитываются физические качества детей. Формируются навыки ориентировки в пространстве и относительно себя. 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каждом занятии дети делают 9 упражнений на различные группы мышц. Сюжет игры строится так, чтобы упражнения чередовались, была равномерная нагрузка на все тело ребенка.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упражнения для мышц живота путем прогиба назад,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2-3 упражнения для мышц спины путем наклона вперед,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 упражнение для укрепления позвоночника путем его поворотов,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2-3 упражнения для укрепления мышц спины и тазового пояса,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1-2 упражнения для укрепления мышц ног,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1-2 упражнения для развития стоп, 1 упражнение для развития плечевого пояса или на равновесие.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ский 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755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Детский 8</vt:lpstr>
      <vt:lpstr>  ДОПОЛНИТЕЛЬНАЯ ОБРАЗОВАТЕЛЬНАЯ  ПРОГРАММА игрового  стретчинга   «ФАНТАЗИЯ »  для детей старшего дошкольного возраста  с нарушением зрения.  </vt:lpstr>
      <vt:lpstr> :  АКТУАЛЬНОСТЬ   </vt:lpstr>
      <vt:lpstr>     ЦЕЛЬ ПРОГРАММЫ:      </vt:lpstr>
      <vt:lpstr>  ПРОГРАММА РЕШАЕТ КОМПЛЕКС  ОБРАЗОВАТЕЛЬНЫХ ЗАДАЧ: </vt:lpstr>
      <vt:lpstr>СПЕЦИАЛЬНЫЕ (КОРРЕКЦИОННЫЕ) ЗАДАЧИ:</vt:lpstr>
      <vt:lpstr> ПРИНЦИПЫ ПОСТРОЕНИЯ ЗАНЯТИЙ ЗАНЯТИЙ:</vt:lpstr>
      <vt:lpstr>  ПЛАНИРУЕМЫЕ  РЕЗУЛЬТАТЫ </vt:lpstr>
      <vt:lpstr>      СОДЕРЖАНИЕ ПРОГРАММЫ.       </vt:lpstr>
      <vt:lpstr>СТРУКТУРА ЗАНЯТИЙ</vt:lpstr>
      <vt:lpstr>Слайд 10</vt:lpstr>
      <vt:lpstr>Слайд 11</vt:lpstr>
    </vt:vector>
  </TitlesOfParts>
  <Company>УОиДО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 ПРОГРАММА игрового  стретчинга  «ФАНТАЗИЯ »  для детей старшего дошкольного возраста  с нарушением зрения.</dc:title>
  <dc:creator>Света</dc:creator>
  <cp:lastModifiedBy>Света</cp:lastModifiedBy>
  <cp:revision>73</cp:revision>
  <dcterms:created xsi:type="dcterms:W3CDTF">2017-10-08T13:41:39Z</dcterms:created>
  <dcterms:modified xsi:type="dcterms:W3CDTF">2017-10-22T14:20:52Z</dcterms:modified>
</cp:coreProperties>
</file>